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60" r:id="rId4"/>
    <p:sldId id="257" r:id="rId5"/>
    <p:sldId id="258" r:id="rId6"/>
    <p:sldId id="264" r:id="rId7"/>
    <p:sldId id="265" r:id="rId8"/>
    <p:sldId id="266" r:id="rId9"/>
    <p:sldId id="261" r:id="rId10"/>
    <p:sldId id="262" r:id="rId11"/>
    <p:sldId id="267" r:id="rId12"/>
    <p:sldId id="269" r:id="rId13"/>
    <p:sldId id="270" r:id="rId14"/>
    <p:sldId id="271" r:id="rId15"/>
    <p:sldId id="272" r:id="rId16"/>
    <p:sldId id="282" r:id="rId17"/>
    <p:sldId id="263" r:id="rId18"/>
    <p:sldId id="284" r:id="rId19"/>
    <p:sldId id="281" r:id="rId20"/>
    <p:sldId id="277" r:id="rId21"/>
    <p:sldId id="283" r:id="rId22"/>
    <p:sldId id="273" r:id="rId23"/>
    <p:sldId id="274" r:id="rId24"/>
    <p:sldId id="275" r:id="rId25"/>
    <p:sldId id="280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hVDHtWqKHroVqtN1IJJ5cERMc/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20C1795-52C3-4075-97A4-6E82117C2D40}">
  <a:tblStyle styleId="{920C1795-52C3-4075-97A4-6E82117C2D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elcome\Desktop\S&#7843;n%20l&#432;&#7907;ng%20C&#272;N%202014-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Sản lượng hàng hóa thông qua Cảng Đà Nẵng 2014-2022</a:t>
            </a:r>
          </a:p>
        </c:rich>
      </c:tx>
      <c:layout>
        <c:manualLayout>
          <c:xMode val="edge"/>
          <c:yMode val="edge"/>
          <c:x val="0.14757988992941815"/>
          <c:y val="1.92925996170343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Sheet1!$E$5</c:f>
              <c:strCache>
                <c:ptCount val="1"/>
                <c:pt idx="0">
                  <c:v>Container (TEUs)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Sheet1!$D$6:$D$14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Sheet1!$E$6:$E$14</c:f>
              <c:numCache>
                <c:formatCode>_(* #,##0_);_(* \(#,##0\);_(* "-"??_);_(@_)</c:formatCode>
                <c:ptCount val="9"/>
                <c:pt idx="0">
                  <c:v>227340</c:v>
                </c:pt>
                <c:pt idx="1">
                  <c:v>258000</c:v>
                </c:pt>
                <c:pt idx="2">
                  <c:v>318654</c:v>
                </c:pt>
                <c:pt idx="3">
                  <c:v>349005</c:v>
                </c:pt>
                <c:pt idx="4">
                  <c:v>370017</c:v>
                </c:pt>
                <c:pt idx="5">
                  <c:v>474901</c:v>
                </c:pt>
                <c:pt idx="6">
                  <c:v>554999</c:v>
                </c:pt>
                <c:pt idx="7">
                  <c:v>668446</c:v>
                </c:pt>
                <c:pt idx="8">
                  <c:v>652769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4-4CA2-8375-DAA718D02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3196240"/>
        <c:axId val="1903188080"/>
      </c:barChart>
      <c:lineChart>
        <c:grouping val="standard"/>
        <c:varyColors val="0"/>
        <c:ser>
          <c:idx val="1"/>
          <c:order val="1"/>
          <c:tx>
            <c:strRef>
              <c:f>Sheet1!$F$5</c:f>
              <c:strCache>
                <c:ptCount val="1"/>
                <c:pt idx="0">
                  <c:v>Total Volume (Tons)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Sheet1!$D$6:$D$14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Sheet1!$F$6:$F$14</c:f>
              <c:numCache>
                <c:formatCode>_(* #,##0_);_(* \(#,##0\);_(* "-"??_);_(@_)</c:formatCode>
                <c:ptCount val="9"/>
                <c:pt idx="0">
                  <c:v>6022045</c:v>
                </c:pt>
                <c:pt idx="1">
                  <c:v>6406000</c:v>
                </c:pt>
                <c:pt idx="2">
                  <c:v>7255000</c:v>
                </c:pt>
                <c:pt idx="3">
                  <c:v>8028000</c:v>
                </c:pt>
                <c:pt idx="4">
                  <c:v>8651236</c:v>
                </c:pt>
                <c:pt idx="5">
                  <c:v>10460362</c:v>
                </c:pt>
                <c:pt idx="6">
                  <c:v>11416949</c:v>
                </c:pt>
                <c:pt idx="7">
                  <c:v>12895043</c:v>
                </c:pt>
                <c:pt idx="8">
                  <c:v>12809412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24-4CA2-8375-DAA718D02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3188624"/>
        <c:axId val="1903187536"/>
      </c:lineChart>
      <c:catAx>
        <c:axId val="190318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3187536"/>
        <c:crosses val="autoZero"/>
        <c:auto val="1"/>
        <c:lblAlgn val="ctr"/>
        <c:lblOffset val="100"/>
        <c:noMultiLvlLbl val="0"/>
      </c:catAx>
      <c:valAx>
        <c:axId val="190318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3188624"/>
        <c:crosses val="autoZero"/>
        <c:crossBetween val="between"/>
      </c:valAx>
      <c:valAx>
        <c:axId val="1903188080"/>
        <c:scaling>
          <c:orientation val="minMax"/>
        </c:scaling>
        <c:delete val="0"/>
        <c:axPos val="r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3196240"/>
        <c:crosses val="max"/>
        <c:crossBetween val="between"/>
      </c:valAx>
      <c:catAx>
        <c:axId val="19031962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031880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46063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6839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679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3293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9377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4521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6398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2399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296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2572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931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5113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2831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5016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5747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662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0B793-FA58-494F-92CA-2911422F0542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855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9693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99963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1088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0B793-FA58-494F-92CA-2911422F0542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241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47988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1048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9583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7963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8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9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body" idx="1"/>
          </p:nvPr>
        </p:nvSpPr>
        <p:spPr>
          <a:xfrm rot="5400000">
            <a:off x="2874962" y="-1217613"/>
            <a:ext cx="339407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3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6" name="Google Shape;66;p36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36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8" name="Google Shape;68;p3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7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anangport.com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0"/>
            <a:ext cx="9242425" cy="5146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-15875" y="3690937"/>
            <a:ext cx="9267825" cy="1441450"/>
          </a:xfrm>
          <a:prstGeom prst="rect">
            <a:avLst/>
          </a:prstGeom>
          <a:solidFill>
            <a:srgbClr val="10253F">
              <a:alpha val="4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Times New Roman"/>
              <a:buNone/>
            </a:pPr>
            <a:r>
              <a:rPr lang="en-US" sz="6000" b="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Cảng Đà </a:t>
            </a:r>
            <a:r>
              <a:rPr lang="en-US" sz="6000" b="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Nẵng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Times New Roman"/>
              <a:buNone/>
            </a:pPr>
            <a:r>
              <a:rPr lang="en-US" sz="3000" b="0" i="1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Kết Nối Vì Sự Thịnh Vượng</a:t>
            </a:r>
            <a:endParaRPr dirty="0"/>
          </a:p>
        </p:txBody>
      </p:sp>
      <p:sp>
        <p:nvSpPr>
          <p:cNvPr id="90" name="Google Shape;90;p1"/>
          <p:cNvSpPr/>
          <p:nvPr/>
        </p:nvSpPr>
        <p:spPr>
          <a:xfrm rot="10800000">
            <a:off x="-15875" y="4762"/>
            <a:ext cx="3206750" cy="5167312"/>
          </a:xfrm>
          <a:custGeom>
            <a:avLst/>
            <a:gdLst/>
            <a:ahLst/>
            <a:cxnLst/>
            <a:rect l="l" t="t" r="r" b="b"/>
            <a:pathLst>
              <a:path w="4273836" h="5194499" extrusionOk="0">
                <a:moveTo>
                  <a:pt x="0" y="0"/>
                </a:moveTo>
                <a:lnTo>
                  <a:pt x="4273836" y="12899"/>
                </a:lnTo>
                <a:lnTo>
                  <a:pt x="4273836" y="5194499"/>
                </a:lnTo>
                <a:lnTo>
                  <a:pt x="2586572" y="5194499"/>
                </a:lnTo>
                <a:lnTo>
                  <a:pt x="0" y="0"/>
                </a:lnTo>
                <a:close/>
              </a:path>
            </a:pathLst>
          </a:custGeom>
          <a:solidFill>
            <a:srgbClr val="203A69">
              <a:alpha val="7450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287" y="3675062"/>
            <a:ext cx="2016125" cy="1417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1104900" y="261937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Về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Chúng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Tôi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</p:txBody>
      </p:sp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6512" y="0"/>
            <a:ext cx="361791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9387" y="1058862"/>
            <a:ext cx="2570162" cy="257016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4"/>
          <p:cNvSpPr txBox="1"/>
          <p:nvPr/>
        </p:nvSpPr>
        <p:spPr>
          <a:xfrm>
            <a:off x="2746374" y="1222374"/>
            <a:ext cx="6073775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184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 b="0" i="0" u="none" dirty="0">
              <a:solidFill>
                <a:srgbClr val="203A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9"/>
              </a:buClr>
              <a:buSzPts val="1600"/>
              <a:buFont typeface="Noto Sans Symbols"/>
              <a:buChar char="⮚"/>
            </a:pP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Nằm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trong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vịnh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Đà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Nẵng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với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-US" sz="1600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ơn</a:t>
            </a:r>
            <a:r>
              <a:rPr lang="en-US" sz="1600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1600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00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km</a:t>
            </a:r>
            <a:r>
              <a:rPr lang="en-US" sz="1600" b="0" i="0" u="none" baseline="30000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được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bảo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quanh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bởi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đèo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Hải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Vân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Núi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Sơn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Trà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che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chắn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bởi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450 m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đê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chắn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sóng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Cảng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Đà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Nẵng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có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khả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năng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khai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thác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hàng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quanh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năm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285750" marR="0" lvl="0" indent="-184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lang="en-US" sz="1600" b="0" i="0" u="none" dirty="0" smtClean="0">
              <a:solidFill>
                <a:srgbClr val="203A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 b="0" i="0" u="none" dirty="0">
              <a:solidFill>
                <a:srgbClr val="203A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9"/>
              </a:buClr>
              <a:buSzPts val="1600"/>
              <a:buFont typeface="Noto Sans Symbols"/>
              <a:buChar char="⮚"/>
            </a:pP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Sở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hữu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gần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1.700m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cầu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bến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với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khả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năng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tiếp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nhận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tàu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hàng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tổng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hợp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lên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đến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smtClean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70.000 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DWT,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tàu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container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đến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4.000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Teus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tàu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khách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đến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r>
              <a:rPr lang="en-US" sz="1600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70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.000 GRT,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cùng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với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thiết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bị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xếp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dỡ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kho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bãi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hiện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đại</a:t>
            </a:r>
            <a:r>
              <a:rPr lang="en-US" sz="1600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29" name="Google Shape;129;p4"/>
          <p:cNvSpPr txBox="1"/>
          <p:nvPr/>
        </p:nvSpPr>
        <p:spPr>
          <a:xfrm>
            <a:off x="3470275" y="3943350"/>
            <a:ext cx="5565775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9"/>
              </a:buClr>
              <a:buSzPts val="1600"/>
              <a:buFont typeface="Noto Sans Symbols"/>
              <a:buChar char="⮚"/>
            </a:pP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Cùng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với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hệ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thống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giao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thông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thuận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lợi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nối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liền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Cảng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Đà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Nẵng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với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sân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bay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Đà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Nẵng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Ga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tàu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lửa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khu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công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nghiệp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đảm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bảo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sự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thuận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tiên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trong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việc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luân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chuyển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hàng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hóa</a:t>
            </a:r>
            <a:r>
              <a:rPr lang="en-US" sz="1600" b="0" i="0" u="none" dirty="0">
                <a:solidFill>
                  <a:srgbClr val="203A69"/>
                </a:solidFill>
                <a:latin typeface="Calibri"/>
                <a:ea typeface="Calibri"/>
                <a:cs typeface="Calibri"/>
                <a:sym typeface="Calibri"/>
              </a:rPr>
              <a:t> .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512" y="700518"/>
            <a:ext cx="48006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/>
          <p:nvPr/>
        </p:nvSpPr>
        <p:spPr>
          <a:xfrm>
            <a:off x="-63500" y="-31750"/>
            <a:ext cx="3343275" cy="5195887"/>
          </a:xfrm>
          <a:custGeom>
            <a:avLst/>
            <a:gdLst/>
            <a:ahLst/>
            <a:cxnLst/>
            <a:rect l="l" t="t" r="r" b="b"/>
            <a:pathLst>
              <a:path w="3266177" h="5196663" extrusionOk="0">
                <a:moveTo>
                  <a:pt x="0" y="10633"/>
                </a:moveTo>
                <a:lnTo>
                  <a:pt x="640424" y="0"/>
                </a:lnTo>
                <a:lnTo>
                  <a:pt x="3266177" y="5186031"/>
                </a:lnTo>
                <a:lnTo>
                  <a:pt x="31165" y="5196663"/>
                </a:lnTo>
                <a:cubicBezTo>
                  <a:pt x="10390" y="3489251"/>
                  <a:pt x="10388" y="1739310"/>
                  <a:pt x="0" y="10633"/>
                </a:cubicBezTo>
                <a:close/>
              </a:path>
            </a:pathLst>
          </a:custGeom>
          <a:solidFill>
            <a:srgbClr val="203A69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1104900" y="261937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Vị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Trí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Địa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Lý</a:t>
            </a:r>
            <a:endParaRPr dirty="0"/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/>
          <p:nvPr/>
        </p:nvSpPr>
        <p:spPr>
          <a:xfrm>
            <a:off x="3779837" y="1123950"/>
            <a:ext cx="609600" cy="620712"/>
          </a:xfrm>
          <a:prstGeom prst="ellipse">
            <a:avLst/>
          </a:prstGeom>
          <a:solidFill>
            <a:srgbClr val="376092">
              <a:alpha val="29803"/>
            </a:srgbClr>
          </a:solid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5078412" y="2413431"/>
            <a:ext cx="3886200" cy="2554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oto Sans Symbols"/>
              <a:buChar char="⮚"/>
            </a:pPr>
            <a:r>
              <a:rPr lang="en-US" sz="2000" b="1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Thủy</a:t>
            </a:r>
            <a:r>
              <a:rPr lang="en-US" sz="2000" b="1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Triều</a:t>
            </a:r>
            <a:r>
              <a:rPr lang="en-US" sz="2000" b="1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Bán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Nhật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Triều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</a:pPr>
            <a:r>
              <a:rPr lang="en-US" sz="20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-US" sz="2000" b="0" i="0" u="none" dirty="0" err="1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ức</a:t>
            </a:r>
            <a:r>
              <a:rPr lang="en-US" sz="2000" b="0" i="0" u="none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độ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dao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động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trung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bình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0.9 m</a:t>
            </a:r>
            <a:endParaRPr dirty="0"/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Độ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0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â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cầu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bến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-1</a:t>
            </a:r>
            <a:r>
              <a:rPr lang="en-US" sz="2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4.3</a:t>
            </a:r>
            <a:r>
              <a:rPr lang="en-US" sz="20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4968875" y="1131887"/>
            <a:ext cx="457200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oto Sans Symbols"/>
              <a:buChar char="⮚"/>
            </a:pPr>
            <a:r>
              <a:rPr lang="en-US" sz="2000" b="1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Vị Trí Địa Lý :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</a:pPr>
            <a:r>
              <a:rPr lang="en-US" sz="20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DN1: 16</a:t>
            </a:r>
            <a:r>
              <a:rPr lang="en-US" sz="2000" b="0" i="0" u="none" baseline="30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20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12’ 28” N, 108</a:t>
            </a:r>
            <a:r>
              <a:rPr lang="en-US" sz="2000" b="0" i="0" u="none" baseline="30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20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12’ 12” E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</a:pPr>
            <a:r>
              <a:rPr lang="en-US" sz="20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DN2: 16</a:t>
            </a:r>
            <a:r>
              <a:rPr lang="en-US" sz="2000" b="0" i="0" u="none" baseline="30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20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09’ 16” N, 108</a:t>
            </a:r>
            <a:r>
              <a:rPr lang="en-US" sz="2000" b="0" i="0" u="none" baseline="30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20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14’ 42” E</a:t>
            </a:r>
            <a:endParaRPr/>
          </a:p>
        </p:txBody>
      </p:sp>
      <p:sp>
        <p:nvSpPr>
          <p:cNvPr id="144" name="Google Shape;144;p5"/>
          <p:cNvSpPr txBox="1"/>
          <p:nvPr/>
        </p:nvSpPr>
        <p:spPr>
          <a:xfrm>
            <a:off x="5078412" y="2314575"/>
            <a:ext cx="20986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oto Sans Symbols"/>
              <a:buChar char="⮚"/>
            </a:pPr>
            <a:r>
              <a:rPr lang="en-US" sz="1800" b="1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Trạm Hoa Tiêu:</a:t>
            </a:r>
            <a:r>
              <a:rPr lang="en-US" sz="18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r>
              <a:rPr lang="en-US" sz="1800" b="0" i="0" u="none" baseline="30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18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10’ N, 108</a:t>
            </a:r>
            <a:r>
              <a:rPr lang="en-US" sz="1800" b="0" i="0" u="none" baseline="30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18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11’ 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762"/>
            <a:ext cx="42164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/>
          <p:nvPr/>
        </p:nvSpPr>
        <p:spPr>
          <a:xfrm>
            <a:off x="7019925" y="4854575"/>
            <a:ext cx="2455862" cy="741362"/>
          </a:xfrm>
          <a:custGeom>
            <a:avLst/>
            <a:gdLst/>
            <a:ahLst/>
            <a:cxnLst/>
            <a:rect l="l" t="t" r="r" b="b"/>
            <a:pathLst>
              <a:path w="2455698" h="721359" extrusionOk="0">
                <a:moveTo>
                  <a:pt x="0" y="0"/>
                </a:moveTo>
                <a:lnTo>
                  <a:pt x="2065305" y="291"/>
                </a:lnTo>
                <a:lnTo>
                  <a:pt x="2455698" y="713947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17375E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-396875" y="-20637"/>
            <a:ext cx="2392362" cy="741362"/>
          </a:xfrm>
          <a:custGeom>
            <a:avLst/>
            <a:gdLst/>
            <a:ahLst/>
            <a:cxnLst/>
            <a:rect l="l" t="t" r="r" b="b"/>
            <a:pathLst>
              <a:path w="2392198" h="721359" extrusionOk="0">
                <a:moveTo>
                  <a:pt x="0" y="0"/>
                </a:moveTo>
                <a:lnTo>
                  <a:pt x="1998630" y="9556"/>
                </a:lnTo>
                <a:lnTo>
                  <a:pt x="2392198" y="713947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17375E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1116012" y="-20637"/>
            <a:ext cx="7572375" cy="766762"/>
          </a:xfrm>
          <a:custGeom>
            <a:avLst/>
            <a:gdLst/>
            <a:ahLst/>
            <a:cxnLst/>
            <a:rect l="l" t="t" r="r" b="b"/>
            <a:pathLst>
              <a:path w="7398188" h="744985" extrusionOk="0">
                <a:moveTo>
                  <a:pt x="0" y="2940"/>
                </a:moveTo>
                <a:lnTo>
                  <a:pt x="7030780" y="0"/>
                </a:lnTo>
                <a:lnTo>
                  <a:pt x="7398188" y="744985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2051050" y="50800"/>
            <a:ext cx="5797550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Tầm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Nhìn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Sứ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Mệnh</a:t>
            </a:r>
            <a:endParaRPr dirty="0"/>
          </a:p>
        </p:txBody>
      </p:sp>
      <p:sp>
        <p:nvSpPr>
          <p:cNvPr id="101" name="Google Shape;101;p2"/>
          <p:cNvSpPr txBox="1"/>
          <p:nvPr/>
        </p:nvSpPr>
        <p:spPr>
          <a:xfrm>
            <a:off x="2555875" y="987425"/>
            <a:ext cx="6132512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2000"/>
              <a:buFont typeface="Noto Sans Symbols"/>
              <a:buChar char="⮚"/>
            </a:pPr>
            <a:r>
              <a:rPr lang="en-US" sz="1800" b="1" u="sng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Times New Roman"/>
              </a:rPr>
              <a:t>TẦM </a:t>
            </a:r>
            <a:r>
              <a:rPr lang="en-US" sz="1800" b="1" u="sng" dirty="0" smtClean="0">
                <a:solidFill>
                  <a:srgbClr val="17375E"/>
                </a:solidFill>
                <a:latin typeface="Calibri"/>
                <a:ea typeface="Calibri"/>
                <a:cs typeface="Calibri"/>
                <a:sym typeface="Times New Roman"/>
              </a:rPr>
              <a:t>NHÌN</a:t>
            </a:r>
            <a:r>
              <a:rPr lang="en-US" sz="2000" b="0" i="0" dirty="0" smtClean="0">
                <a:solidFill>
                  <a:srgbClr val="17375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800" b="0" i="0" u="none" dirty="0" err="1" smtClean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Cảng</a:t>
            </a:r>
            <a:r>
              <a:rPr lang="en-US" sz="1800" b="0" i="0" u="none" dirty="0" smtClean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Đà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Nẵng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sẽ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trở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thành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cửa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ngõ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giao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thương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quốc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tế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hàng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đầu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của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quốc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gia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khu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vực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Tiểu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vùng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sông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Mê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Kông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dirty="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3714750" y="3581400"/>
            <a:ext cx="517207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1800"/>
            </a:pP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Sứ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mệnh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của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chúng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tôi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là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cung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cấp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dịch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vụ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cảng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biển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hoàn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hảo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kết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nối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hoạt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động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trong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chuỗi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logistics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của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vùng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quốc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gia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thế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giới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sp>
        <p:nvSpPr>
          <p:cNvPr id="103" name="Google Shape;103;p2"/>
          <p:cNvSpPr txBox="1"/>
          <p:nvPr/>
        </p:nvSpPr>
        <p:spPr>
          <a:xfrm>
            <a:off x="3178175" y="2200275"/>
            <a:ext cx="570865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1800"/>
              <a:buFont typeface="Noto Sans Symbols"/>
              <a:buChar char="⮚"/>
            </a:pPr>
            <a:r>
              <a:rPr lang="en-US" sz="1800" b="1" u="sng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Times New Roman"/>
              </a:rPr>
              <a:t> SỨ MỆNH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 b="0" i="0" u="none" dirty="0" err="1" smtClean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Chúng</a:t>
            </a:r>
            <a:r>
              <a:rPr lang="en-US" sz="1800" b="0" i="0" u="none" dirty="0" smtClean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tôi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nỗ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lực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không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ngừng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cho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sự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thông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suốt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nhanh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chóng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, an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toàn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của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dòng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hàng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hóa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, con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người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văn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hóa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vì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tin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rằng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điều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đó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sẽ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tạo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nên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sự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thịnh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vượng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của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Quốc</a:t>
            </a:r>
            <a:r>
              <a:rPr lang="en-US" sz="1800" b="0" i="0" u="none" dirty="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gia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7312" y="0"/>
            <a:ext cx="651986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1104900" y="261937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CÁC GIÁ TRỊ CÔNG TY</a:t>
            </a:r>
            <a:endParaRPr sz="4000" dirty="0"/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/>
          <p:nvPr/>
        </p:nvSpPr>
        <p:spPr>
          <a:xfrm>
            <a:off x="-376237" y="3940175"/>
            <a:ext cx="7108825" cy="1174750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69850" y="3940175"/>
            <a:ext cx="5502275" cy="62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US" sz="3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 </a:t>
            </a:r>
            <a:r>
              <a:rPr lang="en-US" sz="3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người</a:t>
            </a:r>
            <a:r>
              <a:rPr lang="en-US" sz="3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là</a:t>
            </a:r>
            <a:r>
              <a:rPr lang="en-US" sz="3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nền</a:t>
            </a:r>
            <a:r>
              <a:rPr lang="en-US" sz="3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tảng</a:t>
            </a:r>
            <a:r>
              <a:rPr lang="en-US" sz="3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US" sz="3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của</a:t>
            </a:r>
            <a:r>
              <a:rPr lang="en-US" sz="3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sự</a:t>
            </a:r>
            <a:r>
              <a:rPr lang="en-US" sz="3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phát</a:t>
            </a:r>
            <a:r>
              <a:rPr lang="en-US" sz="3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triển</a:t>
            </a:r>
            <a:endParaRPr dirty="0"/>
          </a:p>
        </p:txBody>
      </p:sp>
      <p:sp>
        <p:nvSpPr>
          <p:cNvPr id="116" name="Google Shape;116;p3"/>
          <p:cNvSpPr txBox="1"/>
          <p:nvPr/>
        </p:nvSpPr>
        <p:spPr>
          <a:xfrm>
            <a:off x="323850" y="1290637"/>
            <a:ext cx="4813300" cy="224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2800"/>
              <a:buFont typeface="Calibri"/>
              <a:buAutoNum type="arabicPeriod"/>
            </a:pPr>
            <a:r>
              <a:rPr lang="en-US" sz="2800" b="1" i="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Chính trực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2800"/>
              <a:buFont typeface="Calibri"/>
              <a:buAutoNum type="arabicPeriod"/>
            </a:pPr>
            <a:r>
              <a:rPr lang="en-US" sz="2800" b="1" i="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Kỷ cương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2800"/>
              <a:buFont typeface="Calibri"/>
              <a:buAutoNum type="arabicPeriod"/>
            </a:pPr>
            <a:r>
              <a:rPr lang="en-US" sz="2800" b="1" i="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Chuyên nghiệp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2800"/>
              <a:buFont typeface="Calibri"/>
              <a:buAutoNum type="arabicPeriod"/>
            </a:pPr>
            <a:r>
              <a:rPr lang="en-US" sz="2800" b="1" i="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Sáng tạo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2800"/>
              <a:buFont typeface="Calibri"/>
              <a:buAutoNum type="arabicPeriod"/>
            </a:pPr>
            <a:r>
              <a:rPr lang="en-US" sz="2800" b="1" i="0" u="none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Tôn trọng cá nhân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12" y="0"/>
            <a:ext cx="9144000" cy="513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587"/>
            <a:ext cx="9144000" cy="513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9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7488237" y="904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42925" y="-381000"/>
            <a:ext cx="6267450" cy="620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4825" y="138112"/>
            <a:ext cx="935037" cy="65881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9"/>
          <p:cNvSpPr/>
          <p:nvPr/>
        </p:nvSpPr>
        <p:spPr>
          <a:xfrm>
            <a:off x="666750" y="904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1941512" y="36512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Dịch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Vụ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Chính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Google Shape;204;p10"/>
          <p:cNvGraphicFramePr/>
          <p:nvPr>
            <p:extLst>
              <p:ext uri="{D42A27DB-BD31-4B8C-83A1-F6EECF244321}">
                <p14:modId xmlns:p14="http://schemas.microsoft.com/office/powerpoint/2010/main" val="790361753"/>
              </p:ext>
            </p:extLst>
          </p:nvPr>
        </p:nvGraphicFramePr>
        <p:xfrm>
          <a:off x="161927" y="1123949"/>
          <a:ext cx="4061478" cy="3505422"/>
        </p:xfrm>
        <a:graphic>
          <a:graphicData uri="http://schemas.openxmlformats.org/drawingml/2006/table">
            <a:tbl>
              <a:tblPr>
                <a:noFill/>
                <a:tableStyleId>{920C1795-52C3-4075-97A4-6E82117C2D40}</a:tableStyleId>
              </a:tblPr>
              <a:tblGrid>
                <a:gridCol w="1073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6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Thiết</a:t>
                      </a:r>
                      <a:r>
                        <a:rPr lang="en-US" sz="1200" b="1" i="0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1" i="0" u="none" strike="noStrike" cap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Bị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Số</a:t>
                      </a:r>
                      <a:r>
                        <a:rPr lang="en-US" sz="1200" b="1" i="0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1" i="0" u="none" strike="noStrike" cap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Lượng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Tải</a:t>
                      </a:r>
                      <a:r>
                        <a:rPr lang="en-US" sz="1200" b="1" i="0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1" i="0" u="none" strike="noStrike" cap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Trọng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3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Cẩu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QCC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36MT / 50MT</a:t>
                      </a:r>
                      <a:endParaRPr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32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Cẩu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RTG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10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 MT / 40 MT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Cẩu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Bờ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06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– 40 MT</a:t>
                      </a:r>
                      <a:endParaRPr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Reach stacker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 MT</a:t>
                      </a:r>
                      <a:endParaRPr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Log loader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MT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Cẩu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di </a:t>
                      </a: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động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– 80 MT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Xe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Nâng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Hàng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20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– 7 MT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Xe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đầu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0" i="0" u="none" strike="noStrike" cap="none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kéo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44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 – 38 MT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4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Dump trucks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06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 MT</a:t>
                      </a:r>
                      <a:endParaRPr dirty="0"/>
                    </a:p>
                  </a:txBody>
                  <a:tcPr marL="91475" marR="9147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98" name="Google Shape;19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9450" y="0"/>
            <a:ext cx="596106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0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 txBox="1"/>
          <p:nvPr/>
        </p:nvSpPr>
        <p:spPr>
          <a:xfrm>
            <a:off x="1104900" y="261937"/>
            <a:ext cx="6346825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Cơ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Sở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Hạ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Tầng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Thiết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Bị</a:t>
            </a:r>
            <a:endParaRPr sz="4000" b="1" dirty="0"/>
          </a:p>
        </p:txBody>
      </p:sp>
      <p:pic>
        <p:nvPicPr>
          <p:cNvPr id="203" name="Google Shape;20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1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022350"/>
            <a:ext cx="9144000" cy="41306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4" name="Google Shape;214;p11"/>
          <p:cNvGraphicFramePr/>
          <p:nvPr>
            <p:extLst>
              <p:ext uri="{D42A27DB-BD31-4B8C-83A1-F6EECF244321}">
                <p14:modId xmlns:p14="http://schemas.microsoft.com/office/powerpoint/2010/main" val="3866071820"/>
              </p:ext>
            </p:extLst>
          </p:nvPr>
        </p:nvGraphicFramePr>
        <p:xfrm>
          <a:off x="112712" y="1522412"/>
          <a:ext cx="5135550" cy="2565400"/>
        </p:xfrm>
        <a:graphic>
          <a:graphicData uri="http://schemas.openxmlformats.org/drawingml/2006/table">
            <a:tbl>
              <a:tblPr>
                <a:noFill/>
                <a:tableStyleId>{920C1795-52C3-4075-97A4-6E82117C2D40}</a:tableStyleId>
              </a:tblPr>
              <a:tblGrid>
                <a:gridCol w="2473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cap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Thiết</a:t>
                      </a:r>
                      <a:r>
                        <a:rPr lang="en-US" sz="1400" b="1" i="0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400" b="1" i="0" u="none" strike="noStrike" cap="none" dirty="0" err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bị</a:t>
                      </a:r>
                      <a:endParaRPr dirty="0"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Số Lượng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Tải Trọng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Tàu lai dắt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cs typeface="Calibri"/>
                          <a:sym typeface="Calibri"/>
                        </a:rPr>
                        <a:t>10</a:t>
                      </a:r>
                      <a:endParaRPr dirty="0"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500 – 2,800 HP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Kho CFS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dirty="0"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2,160 m</a:t>
                      </a:r>
                      <a:r>
                        <a:rPr lang="en-US" sz="1400" b="0" i="0" u="none" strike="noStrike" cap="none" baseline="30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Cân Điện Tử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dirty="0"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 MT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Băng Tải Gỗ Dăm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dirty="0"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Ngoạm hoa thị 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– 5,5 m</a:t>
                      </a:r>
                      <a:r>
                        <a:rPr lang="en-US" sz="1400" b="0" i="0" u="none" baseline="30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Ngoạm Gầu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 – 8 m</a:t>
                      </a:r>
                      <a:r>
                        <a:rPr lang="en-US" sz="1400" b="0" i="0" u="none" baseline="30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dirty="0"/>
                    </a:p>
                  </a:txBody>
                  <a:tcPr marL="91450" marR="9145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15" name="Google Shape;21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25889" y="3224169"/>
            <a:ext cx="3453691" cy="178459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1"/>
          <p:cNvSpPr txBox="1"/>
          <p:nvPr/>
        </p:nvSpPr>
        <p:spPr>
          <a:xfrm>
            <a:off x="1104900" y="261937"/>
            <a:ext cx="6907213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Cơ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Sở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Hạ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Tầng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Thiết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Bị</a:t>
            </a:r>
            <a:endParaRPr sz="4000" b="1" dirty="0"/>
          </a:p>
        </p:txBody>
      </p:sp>
      <p:pic>
        <p:nvPicPr>
          <p:cNvPr id="217" name="Google Shape;217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26961" y="1248983"/>
            <a:ext cx="3452619" cy="1938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68" y="1047751"/>
            <a:ext cx="8800532" cy="397227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/>
          <p:nvPr/>
        </p:nvSpPr>
        <p:spPr>
          <a:xfrm>
            <a:off x="-63500" y="-20637"/>
            <a:ext cx="4694237" cy="5184775"/>
          </a:xfrm>
          <a:custGeom>
            <a:avLst/>
            <a:gdLst/>
            <a:ahLst/>
            <a:cxnLst/>
            <a:rect l="l" t="t" r="r" b="b"/>
            <a:pathLst>
              <a:path w="4585845" h="5186270" extrusionOk="0">
                <a:moveTo>
                  <a:pt x="0" y="240"/>
                </a:moveTo>
                <a:lnTo>
                  <a:pt x="1929637" y="0"/>
                </a:lnTo>
                <a:lnTo>
                  <a:pt x="4585845" y="5175638"/>
                </a:lnTo>
                <a:lnTo>
                  <a:pt x="31165" y="5186270"/>
                </a:lnTo>
                <a:cubicBezTo>
                  <a:pt x="10390" y="3478858"/>
                  <a:pt x="10388" y="1728917"/>
                  <a:pt x="0" y="240"/>
                </a:cubicBezTo>
                <a:close/>
              </a:path>
            </a:pathLst>
          </a:custGeom>
          <a:solidFill>
            <a:srgbClr val="203A69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1104900" y="261937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Khu</a:t>
            </a: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Công </a:t>
            </a:r>
            <a:r>
              <a:rPr lang="en-US" sz="40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Nghiệp</a:t>
            </a:r>
            <a:endParaRPr sz="4000" dirty="0"/>
          </a:p>
        </p:txBody>
      </p:sp>
      <p:pic>
        <p:nvPicPr>
          <p:cNvPr id="155" name="Google Shape;15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/>
          <p:nvPr/>
        </p:nvSpPr>
        <p:spPr>
          <a:xfrm>
            <a:off x="-63500" y="-31750"/>
            <a:ext cx="3343275" cy="5195887"/>
          </a:xfrm>
          <a:custGeom>
            <a:avLst/>
            <a:gdLst/>
            <a:ahLst/>
            <a:cxnLst/>
            <a:rect l="l" t="t" r="r" b="b"/>
            <a:pathLst>
              <a:path w="3266177" h="5196663" extrusionOk="0">
                <a:moveTo>
                  <a:pt x="0" y="10633"/>
                </a:moveTo>
                <a:lnTo>
                  <a:pt x="640424" y="0"/>
                </a:lnTo>
                <a:lnTo>
                  <a:pt x="3266177" y="5186031"/>
                </a:lnTo>
                <a:lnTo>
                  <a:pt x="31165" y="5196663"/>
                </a:lnTo>
                <a:cubicBezTo>
                  <a:pt x="10390" y="3489251"/>
                  <a:pt x="10388" y="1739310"/>
                  <a:pt x="0" y="10633"/>
                </a:cubicBezTo>
                <a:close/>
              </a:path>
            </a:pathLst>
          </a:custGeom>
          <a:solidFill>
            <a:srgbClr val="203A69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755650" y="320675"/>
            <a:ext cx="7165974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Điểm</a:t>
            </a: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cuối</a:t>
            </a: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của</a:t>
            </a: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Hành</a:t>
            </a: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Lang </a:t>
            </a:r>
            <a:r>
              <a:rPr lang="en-US" sz="28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Kinh</a:t>
            </a: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Tế</a:t>
            </a: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Đông</a:t>
            </a: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Tây</a:t>
            </a: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pic>
        <p:nvPicPr>
          <p:cNvPr id="165" name="Google Shape;16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7"/>
          <p:cNvSpPr txBox="1"/>
          <p:nvPr/>
        </p:nvSpPr>
        <p:spPr>
          <a:xfrm>
            <a:off x="306387" y="1150937"/>
            <a:ext cx="4953000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</a:pPr>
            <a:r>
              <a:rPr lang="en-US" sz="2500" b="1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Hành Lan Kinh Tế Đông Tây</a:t>
            </a:r>
            <a:endParaRPr/>
          </a:p>
        </p:txBody>
      </p:sp>
      <p:sp>
        <p:nvSpPr>
          <p:cNvPr id="167" name="Google Shape;167;p7"/>
          <p:cNvSpPr txBox="1"/>
          <p:nvPr/>
        </p:nvSpPr>
        <p:spPr>
          <a:xfrm>
            <a:off x="3925889" y="1069975"/>
            <a:ext cx="5145086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•"/>
            </a:pP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Hành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lang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kinh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tế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Đông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Tây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có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độ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dài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1,450km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đi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qua 04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nước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từ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thành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phố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Mawlamyine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(Myanmar)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tới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Đà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Nẵng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Việt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Nam</a:t>
            </a:r>
            <a:r>
              <a:rPr lang="en-US" sz="1900" b="0" i="0" u="none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•"/>
            </a:pP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Hành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lang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kinh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tế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Đông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Tây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đi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qua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các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nước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Myanmar (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Mawlamyine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Kayin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),  Thailand (Mae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Sot,Tak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Sukkothai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Kalasin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Phitsanulok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Khon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Kaen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Yasothon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Mukdahan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), Laos (from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Savannakhet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province to the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Dansavanh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Việt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Nam (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Biên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giới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Lao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Bảo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đến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Đà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Nẵng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•"/>
            </a:pP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Cảng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Đà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Nẵng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là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một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mắt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xích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quan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trọng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từ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tuyến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hành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lang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kinh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tế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Đông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Tây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ra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Thái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Bình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900" b="0" i="0" u="none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Dương</a:t>
            </a:r>
            <a:r>
              <a:rPr lang="en-US" sz="1900" b="0" i="0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pic>
        <p:nvPicPr>
          <p:cNvPr id="168" name="Google Shape;16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6100" y="1622425"/>
            <a:ext cx="3327400" cy="3325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 txBox="1"/>
          <p:nvPr/>
        </p:nvSpPr>
        <p:spPr>
          <a:xfrm>
            <a:off x="1104900" y="341312"/>
            <a:ext cx="6130925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32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Hàng hóa thông qua </a:t>
            </a:r>
            <a:r>
              <a:rPr lang="en-US" sz="3200" b="1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2014 </a:t>
            </a:r>
            <a:r>
              <a:rPr lang="en-US" sz="32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en-US" sz="3200" b="1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2022</a:t>
            </a:r>
            <a:endParaRPr sz="3200" dirty="0"/>
          </a:p>
        </p:txBody>
      </p:sp>
      <p:pic>
        <p:nvPicPr>
          <p:cNvPr id="226" name="Google Shape;22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987424"/>
            <a:ext cx="9144000" cy="41306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336118"/>
              </p:ext>
            </p:extLst>
          </p:nvPr>
        </p:nvGraphicFramePr>
        <p:xfrm>
          <a:off x="104775" y="1077910"/>
          <a:ext cx="8934449" cy="3949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"/>
          <p:cNvSpPr/>
          <p:nvPr/>
        </p:nvSpPr>
        <p:spPr>
          <a:xfrm>
            <a:off x="-396875" y="-165100"/>
            <a:ext cx="3343275" cy="5195887"/>
          </a:xfrm>
          <a:custGeom>
            <a:avLst/>
            <a:gdLst/>
            <a:ahLst/>
            <a:cxnLst/>
            <a:rect l="l" t="t" r="r" b="b"/>
            <a:pathLst>
              <a:path w="3266177" h="5196663" extrusionOk="0">
                <a:moveTo>
                  <a:pt x="0" y="10633"/>
                </a:moveTo>
                <a:lnTo>
                  <a:pt x="640424" y="0"/>
                </a:lnTo>
                <a:lnTo>
                  <a:pt x="3266177" y="5186031"/>
                </a:lnTo>
                <a:lnTo>
                  <a:pt x="31165" y="5196663"/>
                </a:lnTo>
                <a:cubicBezTo>
                  <a:pt x="10390" y="3489251"/>
                  <a:pt x="10388" y="1739310"/>
                  <a:pt x="0" y="10633"/>
                </a:cubicBezTo>
                <a:close/>
              </a:path>
            </a:pathLst>
          </a:custGeom>
          <a:solidFill>
            <a:srgbClr val="203A69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4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4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1104900" y="261937"/>
            <a:ext cx="6419850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GIAI ĐOẠN II TIÊN SA</a:t>
            </a:r>
            <a:endParaRPr dirty="0"/>
          </a:p>
        </p:txBody>
      </p:sp>
      <p:pic>
        <p:nvPicPr>
          <p:cNvPr id="243" name="Google Shape;24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587" y="1009650"/>
            <a:ext cx="9144000" cy="415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14462" y="3556000"/>
            <a:ext cx="1196975" cy="54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3987" y="1603375"/>
            <a:ext cx="2992437" cy="1141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3987" y="1084262"/>
            <a:ext cx="2401887" cy="4159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4"/>
          <p:cNvSpPr/>
          <p:nvPr/>
        </p:nvSpPr>
        <p:spPr>
          <a:xfrm>
            <a:off x="4643437" y="3719512"/>
            <a:ext cx="525462" cy="52387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rPr lang="en-US" sz="15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249" name="Google Shape;249;p14"/>
          <p:cNvSpPr/>
          <p:nvPr/>
        </p:nvSpPr>
        <p:spPr>
          <a:xfrm>
            <a:off x="6675437" y="3746500"/>
            <a:ext cx="523875" cy="52387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rPr lang="en-US" sz="15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15"/>
          <p:cNvPicPr preferRelativeResize="0"/>
          <p:nvPr/>
        </p:nvPicPr>
        <p:blipFill rotWithShape="1">
          <a:blip r:embed="rId3">
            <a:alphaModFix/>
          </a:blip>
          <a:srcRect l="9964"/>
          <a:stretch/>
        </p:blipFill>
        <p:spPr>
          <a:xfrm>
            <a:off x="34925" y="9525"/>
            <a:ext cx="9109075" cy="513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5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766762" y="328612"/>
            <a:ext cx="761523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>
              <a:buClr>
                <a:schemeClr val="lt1"/>
              </a:buClr>
              <a:buSzPts val="4000"/>
            </a:pPr>
            <a:r>
              <a:rPr lang="en-US" sz="2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TRANG THIẾT BỊ - GIAI </a:t>
            </a: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ĐOẠN II TIÊN SA</a:t>
            </a:r>
            <a:endParaRPr lang="en-US" sz="2800" dirty="0"/>
          </a:p>
        </p:txBody>
      </p:sp>
      <p:pic>
        <p:nvPicPr>
          <p:cNvPr id="259" name="Google Shape;25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876007" y="1022349"/>
            <a:ext cx="4267993" cy="3001169"/>
          </a:xfrm>
          <a:prstGeom prst="rect">
            <a:avLst/>
          </a:prstGeom>
          <a:solidFill>
            <a:schemeClr val="tx1">
              <a:lumMod val="65000"/>
              <a:lumOff val="3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Google Shape;260;p15"/>
          <p:cNvSpPr txBox="1"/>
          <p:nvPr/>
        </p:nvSpPr>
        <p:spPr>
          <a:xfrm>
            <a:off x="5103813" y="1152128"/>
            <a:ext cx="4103687" cy="271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Năng</a:t>
            </a:r>
            <a:r>
              <a:rPr lang="en-US" sz="1800" b="1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Lực</a:t>
            </a:r>
            <a:r>
              <a:rPr lang="en-US" sz="1800" b="1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Cầu</a:t>
            </a:r>
            <a:r>
              <a:rPr lang="en-US" sz="1800" b="1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bến</a:t>
            </a:r>
            <a:r>
              <a:rPr lang="en-US" sz="1800" b="1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b="1" dirty="0"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Luồng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vào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-11 m</a:t>
            </a:r>
            <a:endParaRPr dirty="0"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Độ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sâu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trước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bến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4: -14.3 m </a:t>
            </a:r>
            <a:endParaRPr dirty="0"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Độ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sau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trước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bến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5: -11 m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Cẩu</a:t>
            </a:r>
            <a:r>
              <a:rPr lang="en-US" sz="1800" b="1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QCC:</a:t>
            </a:r>
            <a:endParaRPr b="1" dirty="0"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Số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Lượng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02</a:t>
            </a:r>
            <a:endParaRPr dirty="0"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Trọng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tải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nâng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dưới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spreader: 40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tấn</a:t>
            </a:r>
            <a:endParaRPr dirty="0"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Tầm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với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40 meters / 14 rows </a:t>
            </a:r>
            <a:endParaRPr dirty="0"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Độ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cao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30 meters</a:t>
            </a:r>
            <a:endParaRPr dirty="0"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Tốc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độ</a:t>
            </a:r>
            <a:r>
              <a:rPr lang="en-US" sz="18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&gt; 30 moves/hour</a:t>
            </a:r>
            <a:endParaRPr dirty="0"/>
          </a:p>
        </p:txBody>
      </p:sp>
      <p:sp>
        <p:nvSpPr>
          <p:cNvPr id="261" name="Google Shape;261;p15"/>
          <p:cNvSpPr/>
          <p:nvPr/>
        </p:nvSpPr>
        <p:spPr>
          <a:xfrm>
            <a:off x="3563937" y="2449512"/>
            <a:ext cx="576262" cy="5207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262" name="Google Shape;262;p15"/>
          <p:cNvSpPr/>
          <p:nvPr/>
        </p:nvSpPr>
        <p:spPr>
          <a:xfrm>
            <a:off x="4437062" y="3724275"/>
            <a:ext cx="576262" cy="52228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5400"/>
            <a:ext cx="9144000" cy="51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" y="3630612"/>
            <a:ext cx="1347787" cy="1512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03800" y="844550"/>
            <a:ext cx="1320800" cy="111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95737" y="3811587"/>
            <a:ext cx="1320800" cy="135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32587" y="3400425"/>
            <a:ext cx="1339850" cy="133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6"/>
          <p:cNvSpPr/>
          <p:nvPr/>
        </p:nvSpPr>
        <p:spPr>
          <a:xfrm>
            <a:off x="-741362" y="-261937"/>
            <a:ext cx="1787525" cy="742950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6"/>
          <p:cNvSpPr/>
          <p:nvPr/>
        </p:nvSpPr>
        <p:spPr>
          <a:xfrm>
            <a:off x="7380287" y="100012"/>
            <a:ext cx="2076450" cy="739775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6"/>
          <p:cNvSpPr/>
          <p:nvPr/>
        </p:nvSpPr>
        <p:spPr>
          <a:xfrm>
            <a:off x="558800" y="100012"/>
            <a:ext cx="7108825" cy="752475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6"/>
          <p:cNvSpPr txBox="1"/>
          <p:nvPr/>
        </p:nvSpPr>
        <p:spPr>
          <a:xfrm>
            <a:off x="755650" y="93662"/>
            <a:ext cx="6840537" cy="860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3600" b="1" dirty="0" smtClean="0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TỔNG QUAN BẾN CẢNG TIÊN SA</a:t>
            </a:r>
            <a:endParaRPr sz="36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40650" y="160337"/>
            <a:ext cx="935037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7"/>
          <p:cNvSpPr/>
          <p:nvPr/>
        </p:nvSpPr>
        <p:spPr>
          <a:xfrm>
            <a:off x="0" y="95250"/>
            <a:ext cx="9131300" cy="719137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1612" y="155575"/>
            <a:ext cx="935037" cy="65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901700"/>
            <a:ext cx="9131300" cy="424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7"/>
          <p:cNvSpPr txBox="1"/>
          <p:nvPr/>
        </p:nvSpPr>
        <p:spPr>
          <a:xfrm>
            <a:off x="1476375" y="168275"/>
            <a:ext cx="862965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Times New Roman"/>
              <a:buNone/>
            </a:pPr>
            <a:r>
              <a:rPr lang="en-US" sz="3600" b="1" i="0" u="none" dirty="0" smtClean="0">
                <a:solidFill>
                  <a:schemeClr val="lt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CÁC DỰ ÁN ĐẦU TƯ MỚI</a:t>
            </a:r>
            <a:endParaRPr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7" name="Google Shape;287;p17"/>
          <p:cNvSpPr txBox="1"/>
          <p:nvPr/>
        </p:nvSpPr>
        <p:spPr>
          <a:xfrm>
            <a:off x="900112" y="4534076"/>
            <a:ext cx="38163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Kho CFS </a:t>
            </a:r>
            <a:r>
              <a:rPr lang="en-US" sz="1800" b="0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mới</a:t>
            </a:r>
            <a:r>
              <a:rPr lang="en-US" sz="18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of 2.160 </a:t>
            </a:r>
            <a:r>
              <a:rPr lang="en-US" sz="1800" b="0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m2 (</a:t>
            </a:r>
            <a:r>
              <a:rPr lang="en-US" sz="1800" b="0" i="0" u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hoàn</a:t>
            </a:r>
            <a:r>
              <a:rPr lang="en-US" sz="1800" b="0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thành</a:t>
            </a:r>
            <a:r>
              <a:rPr lang="en-US" sz="1800" b="0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 dirty="0"/>
          </a:p>
        </p:txBody>
      </p:sp>
      <p:sp>
        <p:nvSpPr>
          <p:cNvPr id="288" name="Google Shape;288;p17"/>
          <p:cNvSpPr txBox="1"/>
          <p:nvPr/>
        </p:nvSpPr>
        <p:spPr>
          <a:xfrm>
            <a:off x="131762" y="3646487"/>
            <a:ext cx="302418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Bãi</a:t>
            </a:r>
            <a:r>
              <a:rPr lang="en-US" sz="18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container </a:t>
            </a:r>
            <a:r>
              <a:rPr lang="en-US" sz="1800" b="0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mới</a:t>
            </a:r>
            <a:r>
              <a:rPr lang="en-US" sz="1800" b="0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0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11.600m2 (</a:t>
            </a:r>
            <a:r>
              <a:rPr lang="en-US" sz="1800" b="0" i="0" u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dự</a:t>
            </a:r>
            <a:r>
              <a:rPr lang="en-US" sz="1800" b="0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kiến</a:t>
            </a:r>
            <a:r>
              <a:rPr lang="en-US" sz="1800" b="0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xong</a:t>
            </a:r>
            <a:r>
              <a:rPr lang="en-US" sz="1800" b="0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cuối</a:t>
            </a:r>
            <a:r>
              <a:rPr lang="en-US" sz="1800" b="0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2023) 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3219450" y="0"/>
            <a:ext cx="5961063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/>
          <p:nvPr/>
        </p:nvSpPr>
        <p:spPr>
          <a:xfrm>
            <a:off x="-596900" y="-92075"/>
            <a:ext cx="1787525" cy="741363"/>
          </a:xfrm>
          <a:custGeom>
            <a:avLst/>
            <a:gdLst>
              <a:gd name="connsiteX0" fmla="*/ 0 w 1800200"/>
              <a:gd name="connsiteY0" fmla="*/ 0 h 731700"/>
              <a:gd name="connsiteX1" fmla="*/ 1800200 w 1800200"/>
              <a:gd name="connsiteY1" fmla="*/ 0 h 731700"/>
              <a:gd name="connsiteX2" fmla="*/ 1800200 w 1800200"/>
              <a:gd name="connsiteY2" fmla="*/ 731700 h 731700"/>
              <a:gd name="connsiteX3" fmla="*/ 0 w 1800200"/>
              <a:gd name="connsiteY3" fmla="*/ 731700 h 731700"/>
              <a:gd name="connsiteX4" fmla="*/ 0 w 1800200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29609 w 2129809"/>
              <a:gd name="connsiteY3" fmla="*/ 731700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1353633 w 2129809"/>
              <a:gd name="connsiteY1" fmla="*/ 21265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21266 h 752966"/>
              <a:gd name="connsiteX1" fmla="*/ 1353633 w 2129809"/>
              <a:gd name="connsiteY1" fmla="*/ 0 h 752966"/>
              <a:gd name="connsiteX2" fmla="*/ 2129809 w 2129809"/>
              <a:gd name="connsiteY2" fmla="*/ 752966 h 752966"/>
              <a:gd name="connsiteX3" fmla="*/ 350874 w 2129809"/>
              <a:gd name="connsiteY3" fmla="*/ 731701 h 752966"/>
              <a:gd name="connsiteX4" fmla="*/ 0 w 2129809"/>
              <a:gd name="connsiteY4" fmla="*/ 21266 h 752966"/>
              <a:gd name="connsiteX0" fmla="*/ 0 w 2129809"/>
              <a:gd name="connsiteY0" fmla="*/ 0 h 731700"/>
              <a:gd name="connsiteX1" fmla="*/ 1353633 w 2129809"/>
              <a:gd name="connsiteY1" fmla="*/ 10632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1725772"/>
              <a:gd name="connsiteY0" fmla="*/ 0 h 752965"/>
              <a:gd name="connsiteX1" fmla="*/ 1353633 w 1725772"/>
              <a:gd name="connsiteY1" fmla="*/ 10632 h 752965"/>
              <a:gd name="connsiteX2" fmla="*/ 1725772 w 1725772"/>
              <a:gd name="connsiteY2" fmla="*/ 752965 h 752965"/>
              <a:gd name="connsiteX3" fmla="*/ 350874 w 1725772"/>
              <a:gd name="connsiteY3" fmla="*/ 710435 h 752965"/>
              <a:gd name="connsiteX4" fmla="*/ 0 w 1725772"/>
              <a:gd name="connsiteY4" fmla="*/ 0 h 752965"/>
              <a:gd name="connsiteX0" fmla="*/ 0 w 1683242"/>
              <a:gd name="connsiteY0" fmla="*/ 0 h 710435"/>
              <a:gd name="connsiteX1" fmla="*/ 1353633 w 1683242"/>
              <a:gd name="connsiteY1" fmla="*/ 10632 h 710435"/>
              <a:gd name="connsiteX2" fmla="*/ 1683242 w 1683242"/>
              <a:gd name="connsiteY2" fmla="*/ 710434 h 710435"/>
              <a:gd name="connsiteX3" fmla="*/ 350874 w 1683242"/>
              <a:gd name="connsiteY3" fmla="*/ 710435 h 710435"/>
              <a:gd name="connsiteX4" fmla="*/ 0 w 1683242"/>
              <a:gd name="connsiteY4" fmla="*/ 0 h 710435"/>
              <a:gd name="connsiteX0" fmla="*/ 0 w 1725773"/>
              <a:gd name="connsiteY0" fmla="*/ 0 h 721067"/>
              <a:gd name="connsiteX1" fmla="*/ 1353633 w 1725773"/>
              <a:gd name="connsiteY1" fmla="*/ 10632 h 721067"/>
              <a:gd name="connsiteX2" fmla="*/ 1725773 w 1725773"/>
              <a:gd name="connsiteY2" fmla="*/ 721067 h 721067"/>
              <a:gd name="connsiteX3" fmla="*/ 350874 w 1725773"/>
              <a:gd name="connsiteY3" fmla="*/ 710435 h 721067"/>
              <a:gd name="connsiteX4" fmla="*/ 0 w 1725773"/>
              <a:gd name="connsiteY4" fmla="*/ 0 h 721067"/>
              <a:gd name="connsiteX0" fmla="*/ 0 w 1725773"/>
              <a:gd name="connsiteY0" fmla="*/ 53163 h 774230"/>
              <a:gd name="connsiteX1" fmla="*/ 1321735 w 1725773"/>
              <a:gd name="connsiteY1" fmla="*/ 0 h 774230"/>
              <a:gd name="connsiteX2" fmla="*/ 1725773 w 1725773"/>
              <a:gd name="connsiteY2" fmla="*/ 774230 h 774230"/>
              <a:gd name="connsiteX3" fmla="*/ 350874 w 1725773"/>
              <a:gd name="connsiteY3" fmla="*/ 763598 h 774230"/>
              <a:gd name="connsiteX4" fmla="*/ 0 w 1725773"/>
              <a:gd name="connsiteY4" fmla="*/ 53163 h 774230"/>
              <a:gd name="connsiteX0" fmla="*/ 0 w 1747038"/>
              <a:gd name="connsiteY0" fmla="*/ 21265 h 774230"/>
              <a:gd name="connsiteX1" fmla="*/ 1343000 w 1747038"/>
              <a:gd name="connsiteY1" fmla="*/ 0 h 774230"/>
              <a:gd name="connsiteX2" fmla="*/ 1747038 w 1747038"/>
              <a:gd name="connsiteY2" fmla="*/ 774230 h 774230"/>
              <a:gd name="connsiteX3" fmla="*/ 372139 w 1747038"/>
              <a:gd name="connsiteY3" fmla="*/ 763598 h 774230"/>
              <a:gd name="connsiteX4" fmla="*/ 0 w 1747038"/>
              <a:gd name="connsiteY4" fmla="*/ 21265 h 774230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74230 h 784862"/>
              <a:gd name="connsiteX4" fmla="*/ 0 w 1768304"/>
              <a:gd name="connsiteY4" fmla="*/ 0 h 784862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31700 h 784862"/>
              <a:gd name="connsiteX4" fmla="*/ 0 w 1768304"/>
              <a:gd name="connsiteY4" fmla="*/ 0 h 784862"/>
              <a:gd name="connsiteX0" fmla="*/ 0 w 1725774"/>
              <a:gd name="connsiteY0" fmla="*/ 0 h 731700"/>
              <a:gd name="connsiteX1" fmla="*/ 1364266 w 1725774"/>
              <a:gd name="connsiteY1" fmla="*/ 10632 h 731700"/>
              <a:gd name="connsiteX2" fmla="*/ 1725774 w 1725774"/>
              <a:gd name="connsiteY2" fmla="*/ 721066 h 731700"/>
              <a:gd name="connsiteX3" fmla="*/ 393405 w 1725774"/>
              <a:gd name="connsiteY3" fmla="*/ 731700 h 731700"/>
              <a:gd name="connsiteX4" fmla="*/ 0 w 1725774"/>
              <a:gd name="connsiteY4" fmla="*/ 0 h 731700"/>
              <a:gd name="connsiteX0" fmla="*/ 0 w 1725774"/>
              <a:gd name="connsiteY0" fmla="*/ 0 h 742332"/>
              <a:gd name="connsiteX1" fmla="*/ 1364266 w 1725774"/>
              <a:gd name="connsiteY1" fmla="*/ 10632 h 742332"/>
              <a:gd name="connsiteX2" fmla="*/ 1725774 w 1725774"/>
              <a:gd name="connsiteY2" fmla="*/ 742332 h 742332"/>
              <a:gd name="connsiteX3" fmla="*/ 393405 w 1725774"/>
              <a:gd name="connsiteY3" fmla="*/ 731700 h 742332"/>
              <a:gd name="connsiteX4" fmla="*/ 0 w 1725774"/>
              <a:gd name="connsiteY4" fmla="*/ 0 h 742332"/>
              <a:gd name="connsiteX0" fmla="*/ 0 w 1693876"/>
              <a:gd name="connsiteY0" fmla="*/ 0 h 731700"/>
              <a:gd name="connsiteX1" fmla="*/ 1364266 w 1693876"/>
              <a:gd name="connsiteY1" fmla="*/ 10632 h 731700"/>
              <a:gd name="connsiteX2" fmla="*/ 1693876 w 1693876"/>
              <a:gd name="connsiteY2" fmla="*/ 731700 h 731700"/>
              <a:gd name="connsiteX3" fmla="*/ 393405 w 1693876"/>
              <a:gd name="connsiteY3" fmla="*/ 731700 h 731700"/>
              <a:gd name="connsiteX4" fmla="*/ 0 w 1693876"/>
              <a:gd name="connsiteY4" fmla="*/ 0 h 731700"/>
              <a:gd name="connsiteX0" fmla="*/ 0 w 1747039"/>
              <a:gd name="connsiteY0" fmla="*/ 0 h 731700"/>
              <a:gd name="connsiteX1" fmla="*/ 1364266 w 1747039"/>
              <a:gd name="connsiteY1" fmla="*/ 10632 h 731700"/>
              <a:gd name="connsiteX2" fmla="*/ 1747039 w 1747039"/>
              <a:gd name="connsiteY2" fmla="*/ 731700 h 731700"/>
              <a:gd name="connsiteX3" fmla="*/ 393405 w 1747039"/>
              <a:gd name="connsiteY3" fmla="*/ 731700 h 731700"/>
              <a:gd name="connsiteX4" fmla="*/ 0 w 1747039"/>
              <a:gd name="connsiteY4" fmla="*/ 0 h 731700"/>
              <a:gd name="connsiteX0" fmla="*/ 0 w 1725773"/>
              <a:gd name="connsiteY0" fmla="*/ 20395 h 721068"/>
              <a:gd name="connsiteX1" fmla="*/ 1343000 w 1725773"/>
              <a:gd name="connsiteY1" fmla="*/ 0 h 721068"/>
              <a:gd name="connsiteX2" fmla="*/ 1725773 w 1725773"/>
              <a:gd name="connsiteY2" fmla="*/ 721068 h 721068"/>
              <a:gd name="connsiteX3" fmla="*/ 372139 w 1725773"/>
              <a:gd name="connsiteY3" fmla="*/ 721068 h 721068"/>
              <a:gd name="connsiteX4" fmla="*/ 0 w 1725773"/>
              <a:gd name="connsiteY4" fmla="*/ 20395 h 721068"/>
              <a:gd name="connsiteX0" fmla="*/ 0 w 1725773"/>
              <a:gd name="connsiteY0" fmla="*/ 0 h 731701"/>
              <a:gd name="connsiteX1" fmla="*/ 1343000 w 1725773"/>
              <a:gd name="connsiteY1" fmla="*/ 10633 h 731701"/>
              <a:gd name="connsiteX2" fmla="*/ 1725773 w 1725773"/>
              <a:gd name="connsiteY2" fmla="*/ 731701 h 731701"/>
              <a:gd name="connsiteX3" fmla="*/ 372139 w 1725773"/>
              <a:gd name="connsiteY3" fmla="*/ 731701 h 731701"/>
              <a:gd name="connsiteX4" fmla="*/ 0 w 1725773"/>
              <a:gd name="connsiteY4" fmla="*/ 0 h 731701"/>
              <a:gd name="connsiteX0" fmla="*/ 0 w 1747038"/>
              <a:gd name="connsiteY0" fmla="*/ 0 h 721359"/>
              <a:gd name="connsiteX1" fmla="*/ 1364265 w 1747038"/>
              <a:gd name="connsiteY1" fmla="*/ 291 h 721359"/>
              <a:gd name="connsiteX2" fmla="*/ 1747038 w 1747038"/>
              <a:gd name="connsiteY2" fmla="*/ 721359 h 721359"/>
              <a:gd name="connsiteX3" fmla="*/ 393404 w 1747038"/>
              <a:gd name="connsiteY3" fmla="*/ 721359 h 721359"/>
              <a:gd name="connsiteX4" fmla="*/ 0 w 1747038"/>
              <a:gd name="connsiteY4" fmla="*/ 0 h 72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038" h="721359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7077765" y="88611"/>
            <a:ext cx="2076450" cy="741362"/>
          </a:xfrm>
          <a:custGeom>
            <a:avLst/>
            <a:gdLst>
              <a:gd name="connsiteX0" fmla="*/ 0 w 1800200"/>
              <a:gd name="connsiteY0" fmla="*/ 0 h 731700"/>
              <a:gd name="connsiteX1" fmla="*/ 1800200 w 1800200"/>
              <a:gd name="connsiteY1" fmla="*/ 0 h 731700"/>
              <a:gd name="connsiteX2" fmla="*/ 1800200 w 1800200"/>
              <a:gd name="connsiteY2" fmla="*/ 731700 h 731700"/>
              <a:gd name="connsiteX3" fmla="*/ 0 w 1800200"/>
              <a:gd name="connsiteY3" fmla="*/ 731700 h 731700"/>
              <a:gd name="connsiteX4" fmla="*/ 0 w 1800200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29609 w 2129809"/>
              <a:gd name="connsiteY3" fmla="*/ 731700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1353633 w 2129809"/>
              <a:gd name="connsiteY1" fmla="*/ 21265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21266 h 752966"/>
              <a:gd name="connsiteX1" fmla="*/ 1353633 w 2129809"/>
              <a:gd name="connsiteY1" fmla="*/ 0 h 752966"/>
              <a:gd name="connsiteX2" fmla="*/ 2129809 w 2129809"/>
              <a:gd name="connsiteY2" fmla="*/ 752966 h 752966"/>
              <a:gd name="connsiteX3" fmla="*/ 350874 w 2129809"/>
              <a:gd name="connsiteY3" fmla="*/ 731701 h 752966"/>
              <a:gd name="connsiteX4" fmla="*/ 0 w 2129809"/>
              <a:gd name="connsiteY4" fmla="*/ 21266 h 752966"/>
              <a:gd name="connsiteX0" fmla="*/ 0 w 2129809"/>
              <a:gd name="connsiteY0" fmla="*/ 0 h 731700"/>
              <a:gd name="connsiteX1" fmla="*/ 1353633 w 2129809"/>
              <a:gd name="connsiteY1" fmla="*/ 10632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1725772"/>
              <a:gd name="connsiteY0" fmla="*/ 0 h 752965"/>
              <a:gd name="connsiteX1" fmla="*/ 1353633 w 1725772"/>
              <a:gd name="connsiteY1" fmla="*/ 10632 h 752965"/>
              <a:gd name="connsiteX2" fmla="*/ 1725772 w 1725772"/>
              <a:gd name="connsiteY2" fmla="*/ 752965 h 752965"/>
              <a:gd name="connsiteX3" fmla="*/ 350874 w 1725772"/>
              <a:gd name="connsiteY3" fmla="*/ 710435 h 752965"/>
              <a:gd name="connsiteX4" fmla="*/ 0 w 1725772"/>
              <a:gd name="connsiteY4" fmla="*/ 0 h 752965"/>
              <a:gd name="connsiteX0" fmla="*/ 0 w 1683242"/>
              <a:gd name="connsiteY0" fmla="*/ 0 h 710435"/>
              <a:gd name="connsiteX1" fmla="*/ 1353633 w 1683242"/>
              <a:gd name="connsiteY1" fmla="*/ 10632 h 710435"/>
              <a:gd name="connsiteX2" fmla="*/ 1683242 w 1683242"/>
              <a:gd name="connsiteY2" fmla="*/ 710434 h 710435"/>
              <a:gd name="connsiteX3" fmla="*/ 350874 w 1683242"/>
              <a:gd name="connsiteY3" fmla="*/ 710435 h 710435"/>
              <a:gd name="connsiteX4" fmla="*/ 0 w 1683242"/>
              <a:gd name="connsiteY4" fmla="*/ 0 h 710435"/>
              <a:gd name="connsiteX0" fmla="*/ 0 w 1725773"/>
              <a:gd name="connsiteY0" fmla="*/ 0 h 721067"/>
              <a:gd name="connsiteX1" fmla="*/ 1353633 w 1725773"/>
              <a:gd name="connsiteY1" fmla="*/ 10632 h 721067"/>
              <a:gd name="connsiteX2" fmla="*/ 1725773 w 1725773"/>
              <a:gd name="connsiteY2" fmla="*/ 721067 h 721067"/>
              <a:gd name="connsiteX3" fmla="*/ 350874 w 1725773"/>
              <a:gd name="connsiteY3" fmla="*/ 710435 h 721067"/>
              <a:gd name="connsiteX4" fmla="*/ 0 w 1725773"/>
              <a:gd name="connsiteY4" fmla="*/ 0 h 721067"/>
              <a:gd name="connsiteX0" fmla="*/ 0 w 1725773"/>
              <a:gd name="connsiteY0" fmla="*/ 53163 h 774230"/>
              <a:gd name="connsiteX1" fmla="*/ 1321735 w 1725773"/>
              <a:gd name="connsiteY1" fmla="*/ 0 h 774230"/>
              <a:gd name="connsiteX2" fmla="*/ 1725773 w 1725773"/>
              <a:gd name="connsiteY2" fmla="*/ 774230 h 774230"/>
              <a:gd name="connsiteX3" fmla="*/ 350874 w 1725773"/>
              <a:gd name="connsiteY3" fmla="*/ 763598 h 774230"/>
              <a:gd name="connsiteX4" fmla="*/ 0 w 1725773"/>
              <a:gd name="connsiteY4" fmla="*/ 53163 h 774230"/>
              <a:gd name="connsiteX0" fmla="*/ 0 w 1747038"/>
              <a:gd name="connsiteY0" fmla="*/ 21265 h 774230"/>
              <a:gd name="connsiteX1" fmla="*/ 1343000 w 1747038"/>
              <a:gd name="connsiteY1" fmla="*/ 0 h 774230"/>
              <a:gd name="connsiteX2" fmla="*/ 1747038 w 1747038"/>
              <a:gd name="connsiteY2" fmla="*/ 774230 h 774230"/>
              <a:gd name="connsiteX3" fmla="*/ 372139 w 1747038"/>
              <a:gd name="connsiteY3" fmla="*/ 763598 h 774230"/>
              <a:gd name="connsiteX4" fmla="*/ 0 w 1747038"/>
              <a:gd name="connsiteY4" fmla="*/ 21265 h 774230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74230 h 784862"/>
              <a:gd name="connsiteX4" fmla="*/ 0 w 1768304"/>
              <a:gd name="connsiteY4" fmla="*/ 0 h 784862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31700 h 784862"/>
              <a:gd name="connsiteX4" fmla="*/ 0 w 1768304"/>
              <a:gd name="connsiteY4" fmla="*/ 0 h 784862"/>
              <a:gd name="connsiteX0" fmla="*/ 0 w 1725774"/>
              <a:gd name="connsiteY0" fmla="*/ 0 h 731700"/>
              <a:gd name="connsiteX1" fmla="*/ 1364266 w 1725774"/>
              <a:gd name="connsiteY1" fmla="*/ 10632 h 731700"/>
              <a:gd name="connsiteX2" fmla="*/ 1725774 w 1725774"/>
              <a:gd name="connsiteY2" fmla="*/ 721066 h 731700"/>
              <a:gd name="connsiteX3" fmla="*/ 393405 w 1725774"/>
              <a:gd name="connsiteY3" fmla="*/ 731700 h 731700"/>
              <a:gd name="connsiteX4" fmla="*/ 0 w 1725774"/>
              <a:gd name="connsiteY4" fmla="*/ 0 h 731700"/>
              <a:gd name="connsiteX0" fmla="*/ 0 w 1725774"/>
              <a:gd name="connsiteY0" fmla="*/ 0 h 742332"/>
              <a:gd name="connsiteX1" fmla="*/ 1364266 w 1725774"/>
              <a:gd name="connsiteY1" fmla="*/ 10632 h 742332"/>
              <a:gd name="connsiteX2" fmla="*/ 1725774 w 1725774"/>
              <a:gd name="connsiteY2" fmla="*/ 742332 h 742332"/>
              <a:gd name="connsiteX3" fmla="*/ 393405 w 1725774"/>
              <a:gd name="connsiteY3" fmla="*/ 731700 h 742332"/>
              <a:gd name="connsiteX4" fmla="*/ 0 w 1725774"/>
              <a:gd name="connsiteY4" fmla="*/ 0 h 742332"/>
              <a:gd name="connsiteX0" fmla="*/ 0 w 1693876"/>
              <a:gd name="connsiteY0" fmla="*/ 0 h 731700"/>
              <a:gd name="connsiteX1" fmla="*/ 1364266 w 1693876"/>
              <a:gd name="connsiteY1" fmla="*/ 10632 h 731700"/>
              <a:gd name="connsiteX2" fmla="*/ 1693876 w 1693876"/>
              <a:gd name="connsiteY2" fmla="*/ 731700 h 731700"/>
              <a:gd name="connsiteX3" fmla="*/ 393405 w 1693876"/>
              <a:gd name="connsiteY3" fmla="*/ 731700 h 731700"/>
              <a:gd name="connsiteX4" fmla="*/ 0 w 1693876"/>
              <a:gd name="connsiteY4" fmla="*/ 0 h 731700"/>
              <a:gd name="connsiteX0" fmla="*/ 0 w 1747039"/>
              <a:gd name="connsiteY0" fmla="*/ 0 h 731700"/>
              <a:gd name="connsiteX1" fmla="*/ 1364266 w 1747039"/>
              <a:gd name="connsiteY1" fmla="*/ 10632 h 731700"/>
              <a:gd name="connsiteX2" fmla="*/ 1747039 w 1747039"/>
              <a:gd name="connsiteY2" fmla="*/ 731700 h 731700"/>
              <a:gd name="connsiteX3" fmla="*/ 393405 w 1747039"/>
              <a:gd name="connsiteY3" fmla="*/ 731700 h 731700"/>
              <a:gd name="connsiteX4" fmla="*/ 0 w 1747039"/>
              <a:gd name="connsiteY4" fmla="*/ 0 h 731700"/>
              <a:gd name="connsiteX0" fmla="*/ 0 w 1725773"/>
              <a:gd name="connsiteY0" fmla="*/ 20395 h 721068"/>
              <a:gd name="connsiteX1" fmla="*/ 1343000 w 1725773"/>
              <a:gd name="connsiteY1" fmla="*/ 0 h 721068"/>
              <a:gd name="connsiteX2" fmla="*/ 1725773 w 1725773"/>
              <a:gd name="connsiteY2" fmla="*/ 721068 h 721068"/>
              <a:gd name="connsiteX3" fmla="*/ 372139 w 1725773"/>
              <a:gd name="connsiteY3" fmla="*/ 721068 h 721068"/>
              <a:gd name="connsiteX4" fmla="*/ 0 w 1725773"/>
              <a:gd name="connsiteY4" fmla="*/ 20395 h 721068"/>
              <a:gd name="connsiteX0" fmla="*/ 0 w 1725773"/>
              <a:gd name="connsiteY0" fmla="*/ 0 h 731701"/>
              <a:gd name="connsiteX1" fmla="*/ 1343000 w 1725773"/>
              <a:gd name="connsiteY1" fmla="*/ 10633 h 731701"/>
              <a:gd name="connsiteX2" fmla="*/ 1725773 w 1725773"/>
              <a:gd name="connsiteY2" fmla="*/ 731701 h 731701"/>
              <a:gd name="connsiteX3" fmla="*/ 372139 w 1725773"/>
              <a:gd name="connsiteY3" fmla="*/ 731701 h 731701"/>
              <a:gd name="connsiteX4" fmla="*/ 0 w 1725773"/>
              <a:gd name="connsiteY4" fmla="*/ 0 h 731701"/>
              <a:gd name="connsiteX0" fmla="*/ 0 w 1747038"/>
              <a:gd name="connsiteY0" fmla="*/ 0 h 721359"/>
              <a:gd name="connsiteX1" fmla="*/ 1364265 w 1747038"/>
              <a:gd name="connsiteY1" fmla="*/ 291 h 721359"/>
              <a:gd name="connsiteX2" fmla="*/ 1747038 w 1747038"/>
              <a:gd name="connsiteY2" fmla="*/ 721359 h 721359"/>
              <a:gd name="connsiteX3" fmla="*/ 393404 w 1747038"/>
              <a:gd name="connsiteY3" fmla="*/ 721359 h 721359"/>
              <a:gd name="connsiteX4" fmla="*/ 0 w 1747038"/>
              <a:gd name="connsiteY4" fmla="*/ 0 h 721359"/>
              <a:gd name="connsiteX0" fmla="*/ 0 w 1747038"/>
              <a:gd name="connsiteY0" fmla="*/ 0 h 721359"/>
              <a:gd name="connsiteX1" fmla="*/ 1364265 w 1747038"/>
              <a:gd name="connsiteY1" fmla="*/ 291 h 721359"/>
              <a:gd name="connsiteX2" fmla="*/ 1747038 w 1747038"/>
              <a:gd name="connsiteY2" fmla="*/ 721359 h 721359"/>
              <a:gd name="connsiteX3" fmla="*/ 323479 w 1747038"/>
              <a:gd name="connsiteY3" fmla="*/ 701138 h 721359"/>
              <a:gd name="connsiteX4" fmla="*/ 0 w 1747038"/>
              <a:gd name="connsiteY4" fmla="*/ 0 h 72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038" h="721359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256278" y="88611"/>
            <a:ext cx="7108825" cy="754062"/>
          </a:xfrm>
          <a:custGeom>
            <a:avLst/>
            <a:gdLst>
              <a:gd name="connsiteX0" fmla="*/ 0 w 1800200"/>
              <a:gd name="connsiteY0" fmla="*/ 0 h 731700"/>
              <a:gd name="connsiteX1" fmla="*/ 1800200 w 1800200"/>
              <a:gd name="connsiteY1" fmla="*/ 0 h 731700"/>
              <a:gd name="connsiteX2" fmla="*/ 1800200 w 1800200"/>
              <a:gd name="connsiteY2" fmla="*/ 731700 h 731700"/>
              <a:gd name="connsiteX3" fmla="*/ 0 w 1800200"/>
              <a:gd name="connsiteY3" fmla="*/ 731700 h 731700"/>
              <a:gd name="connsiteX4" fmla="*/ 0 w 1800200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29609 w 2129809"/>
              <a:gd name="connsiteY3" fmla="*/ 731700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1353633 w 2129809"/>
              <a:gd name="connsiteY1" fmla="*/ 21265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21266 h 752966"/>
              <a:gd name="connsiteX1" fmla="*/ 1353633 w 2129809"/>
              <a:gd name="connsiteY1" fmla="*/ 0 h 752966"/>
              <a:gd name="connsiteX2" fmla="*/ 2129809 w 2129809"/>
              <a:gd name="connsiteY2" fmla="*/ 752966 h 752966"/>
              <a:gd name="connsiteX3" fmla="*/ 350874 w 2129809"/>
              <a:gd name="connsiteY3" fmla="*/ 731701 h 752966"/>
              <a:gd name="connsiteX4" fmla="*/ 0 w 2129809"/>
              <a:gd name="connsiteY4" fmla="*/ 21266 h 752966"/>
              <a:gd name="connsiteX0" fmla="*/ 0 w 2129809"/>
              <a:gd name="connsiteY0" fmla="*/ 0 h 731700"/>
              <a:gd name="connsiteX1" fmla="*/ 1353633 w 2129809"/>
              <a:gd name="connsiteY1" fmla="*/ 10632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1725772"/>
              <a:gd name="connsiteY0" fmla="*/ 0 h 752965"/>
              <a:gd name="connsiteX1" fmla="*/ 1353633 w 1725772"/>
              <a:gd name="connsiteY1" fmla="*/ 10632 h 752965"/>
              <a:gd name="connsiteX2" fmla="*/ 1725772 w 1725772"/>
              <a:gd name="connsiteY2" fmla="*/ 752965 h 752965"/>
              <a:gd name="connsiteX3" fmla="*/ 350874 w 1725772"/>
              <a:gd name="connsiteY3" fmla="*/ 710435 h 752965"/>
              <a:gd name="connsiteX4" fmla="*/ 0 w 1725772"/>
              <a:gd name="connsiteY4" fmla="*/ 0 h 752965"/>
              <a:gd name="connsiteX0" fmla="*/ 0 w 1683242"/>
              <a:gd name="connsiteY0" fmla="*/ 0 h 710435"/>
              <a:gd name="connsiteX1" fmla="*/ 1353633 w 1683242"/>
              <a:gd name="connsiteY1" fmla="*/ 10632 h 710435"/>
              <a:gd name="connsiteX2" fmla="*/ 1683242 w 1683242"/>
              <a:gd name="connsiteY2" fmla="*/ 710434 h 710435"/>
              <a:gd name="connsiteX3" fmla="*/ 350874 w 1683242"/>
              <a:gd name="connsiteY3" fmla="*/ 710435 h 710435"/>
              <a:gd name="connsiteX4" fmla="*/ 0 w 1683242"/>
              <a:gd name="connsiteY4" fmla="*/ 0 h 710435"/>
              <a:gd name="connsiteX0" fmla="*/ 0 w 1725773"/>
              <a:gd name="connsiteY0" fmla="*/ 0 h 721067"/>
              <a:gd name="connsiteX1" fmla="*/ 1353633 w 1725773"/>
              <a:gd name="connsiteY1" fmla="*/ 10632 h 721067"/>
              <a:gd name="connsiteX2" fmla="*/ 1725773 w 1725773"/>
              <a:gd name="connsiteY2" fmla="*/ 721067 h 721067"/>
              <a:gd name="connsiteX3" fmla="*/ 350874 w 1725773"/>
              <a:gd name="connsiteY3" fmla="*/ 710435 h 721067"/>
              <a:gd name="connsiteX4" fmla="*/ 0 w 1725773"/>
              <a:gd name="connsiteY4" fmla="*/ 0 h 721067"/>
              <a:gd name="connsiteX0" fmla="*/ 0 w 1725773"/>
              <a:gd name="connsiteY0" fmla="*/ 53163 h 774230"/>
              <a:gd name="connsiteX1" fmla="*/ 1321735 w 1725773"/>
              <a:gd name="connsiteY1" fmla="*/ 0 h 774230"/>
              <a:gd name="connsiteX2" fmla="*/ 1725773 w 1725773"/>
              <a:gd name="connsiteY2" fmla="*/ 774230 h 774230"/>
              <a:gd name="connsiteX3" fmla="*/ 350874 w 1725773"/>
              <a:gd name="connsiteY3" fmla="*/ 763598 h 774230"/>
              <a:gd name="connsiteX4" fmla="*/ 0 w 1725773"/>
              <a:gd name="connsiteY4" fmla="*/ 53163 h 774230"/>
              <a:gd name="connsiteX0" fmla="*/ 0 w 1747038"/>
              <a:gd name="connsiteY0" fmla="*/ 21265 h 774230"/>
              <a:gd name="connsiteX1" fmla="*/ 1343000 w 1747038"/>
              <a:gd name="connsiteY1" fmla="*/ 0 h 774230"/>
              <a:gd name="connsiteX2" fmla="*/ 1747038 w 1747038"/>
              <a:gd name="connsiteY2" fmla="*/ 774230 h 774230"/>
              <a:gd name="connsiteX3" fmla="*/ 372139 w 1747038"/>
              <a:gd name="connsiteY3" fmla="*/ 763598 h 774230"/>
              <a:gd name="connsiteX4" fmla="*/ 0 w 1747038"/>
              <a:gd name="connsiteY4" fmla="*/ 21265 h 774230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74230 h 784862"/>
              <a:gd name="connsiteX4" fmla="*/ 0 w 1768304"/>
              <a:gd name="connsiteY4" fmla="*/ 0 h 784862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31700 h 784862"/>
              <a:gd name="connsiteX4" fmla="*/ 0 w 1768304"/>
              <a:gd name="connsiteY4" fmla="*/ 0 h 784862"/>
              <a:gd name="connsiteX0" fmla="*/ 0 w 1725774"/>
              <a:gd name="connsiteY0" fmla="*/ 0 h 731700"/>
              <a:gd name="connsiteX1" fmla="*/ 1364266 w 1725774"/>
              <a:gd name="connsiteY1" fmla="*/ 10632 h 731700"/>
              <a:gd name="connsiteX2" fmla="*/ 1725774 w 1725774"/>
              <a:gd name="connsiteY2" fmla="*/ 721066 h 731700"/>
              <a:gd name="connsiteX3" fmla="*/ 393405 w 1725774"/>
              <a:gd name="connsiteY3" fmla="*/ 731700 h 731700"/>
              <a:gd name="connsiteX4" fmla="*/ 0 w 1725774"/>
              <a:gd name="connsiteY4" fmla="*/ 0 h 731700"/>
              <a:gd name="connsiteX0" fmla="*/ 0 w 1725774"/>
              <a:gd name="connsiteY0" fmla="*/ 0 h 742332"/>
              <a:gd name="connsiteX1" fmla="*/ 1364266 w 1725774"/>
              <a:gd name="connsiteY1" fmla="*/ 10632 h 742332"/>
              <a:gd name="connsiteX2" fmla="*/ 1725774 w 1725774"/>
              <a:gd name="connsiteY2" fmla="*/ 742332 h 742332"/>
              <a:gd name="connsiteX3" fmla="*/ 393405 w 1725774"/>
              <a:gd name="connsiteY3" fmla="*/ 731700 h 742332"/>
              <a:gd name="connsiteX4" fmla="*/ 0 w 1725774"/>
              <a:gd name="connsiteY4" fmla="*/ 0 h 742332"/>
              <a:gd name="connsiteX0" fmla="*/ 0 w 1693876"/>
              <a:gd name="connsiteY0" fmla="*/ 0 h 731700"/>
              <a:gd name="connsiteX1" fmla="*/ 1364266 w 1693876"/>
              <a:gd name="connsiteY1" fmla="*/ 10632 h 731700"/>
              <a:gd name="connsiteX2" fmla="*/ 1693876 w 1693876"/>
              <a:gd name="connsiteY2" fmla="*/ 731700 h 731700"/>
              <a:gd name="connsiteX3" fmla="*/ 393405 w 1693876"/>
              <a:gd name="connsiteY3" fmla="*/ 731700 h 731700"/>
              <a:gd name="connsiteX4" fmla="*/ 0 w 1693876"/>
              <a:gd name="connsiteY4" fmla="*/ 0 h 731700"/>
              <a:gd name="connsiteX0" fmla="*/ 0 w 1747039"/>
              <a:gd name="connsiteY0" fmla="*/ 0 h 731700"/>
              <a:gd name="connsiteX1" fmla="*/ 1364266 w 1747039"/>
              <a:gd name="connsiteY1" fmla="*/ 10632 h 731700"/>
              <a:gd name="connsiteX2" fmla="*/ 1747039 w 1747039"/>
              <a:gd name="connsiteY2" fmla="*/ 731700 h 731700"/>
              <a:gd name="connsiteX3" fmla="*/ 393405 w 1747039"/>
              <a:gd name="connsiteY3" fmla="*/ 731700 h 731700"/>
              <a:gd name="connsiteX4" fmla="*/ 0 w 1747039"/>
              <a:gd name="connsiteY4" fmla="*/ 0 h 731700"/>
              <a:gd name="connsiteX0" fmla="*/ 0 w 1725773"/>
              <a:gd name="connsiteY0" fmla="*/ 20395 h 721068"/>
              <a:gd name="connsiteX1" fmla="*/ 1343000 w 1725773"/>
              <a:gd name="connsiteY1" fmla="*/ 0 h 721068"/>
              <a:gd name="connsiteX2" fmla="*/ 1725773 w 1725773"/>
              <a:gd name="connsiteY2" fmla="*/ 721068 h 721068"/>
              <a:gd name="connsiteX3" fmla="*/ 372139 w 1725773"/>
              <a:gd name="connsiteY3" fmla="*/ 721068 h 721068"/>
              <a:gd name="connsiteX4" fmla="*/ 0 w 1725773"/>
              <a:gd name="connsiteY4" fmla="*/ 20395 h 721068"/>
              <a:gd name="connsiteX0" fmla="*/ 0 w 1725773"/>
              <a:gd name="connsiteY0" fmla="*/ 0 h 731701"/>
              <a:gd name="connsiteX1" fmla="*/ 1343000 w 1725773"/>
              <a:gd name="connsiteY1" fmla="*/ 10633 h 731701"/>
              <a:gd name="connsiteX2" fmla="*/ 1725773 w 1725773"/>
              <a:gd name="connsiteY2" fmla="*/ 731701 h 731701"/>
              <a:gd name="connsiteX3" fmla="*/ 372139 w 1725773"/>
              <a:gd name="connsiteY3" fmla="*/ 731701 h 731701"/>
              <a:gd name="connsiteX4" fmla="*/ 0 w 1725773"/>
              <a:gd name="connsiteY4" fmla="*/ 0 h 731701"/>
              <a:gd name="connsiteX0" fmla="*/ 0 w 1747038"/>
              <a:gd name="connsiteY0" fmla="*/ 0 h 721359"/>
              <a:gd name="connsiteX1" fmla="*/ 1364265 w 1747038"/>
              <a:gd name="connsiteY1" fmla="*/ 291 h 721359"/>
              <a:gd name="connsiteX2" fmla="*/ 1747038 w 1747038"/>
              <a:gd name="connsiteY2" fmla="*/ 721359 h 721359"/>
              <a:gd name="connsiteX3" fmla="*/ 393404 w 1747038"/>
              <a:gd name="connsiteY3" fmla="*/ 721359 h 721359"/>
              <a:gd name="connsiteX4" fmla="*/ 0 w 1747038"/>
              <a:gd name="connsiteY4" fmla="*/ 0 h 721359"/>
              <a:gd name="connsiteX0" fmla="*/ 0 w 7367023"/>
              <a:gd name="connsiteY0" fmla="*/ 30735 h 721068"/>
              <a:gd name="connsiteX1" fmla="*/ 6984250 w 7367023"/>
              <a:gd name="connsiteY1" fmla="*/ 0 h 721068"/>
              <a:gd name="connsiteX2" fmla="*/ 7367023 w 7367023"/>
              <a:gd name="connsiteY2" fmla="*/ 721068 h 721068"/>
              <a:gd name="connsiteX3" fmla="*/ 6013389 w 7367023"/>
              <a:gd name="connsiteY3" fmla="*/ 721068 h 721068"/>
              <a:gd name="connsiteX4" fmla="*/ 0 w 7367023"/>
              <a:gd name="connsiteY4" fmla="*/ 30735 h 721068"/>
              <a:gd name="connsiteX0" fmla="*/ 0 w 7367023"/>
              <a:gd name="connsiteY0" fmla="*/ 30735 h 772779"/>
              <a:gd name="connsiteX1" fmla="*/ 6984250 w 7367023"/>
              <a:gd name="connsiteY1" fmla="*/ 0 h 772779"/>
              <a:gd name="connsiteX2" fmla="*/ 7367023 w 7367023"/>
              <a:gd name="connsiteY2" fmla="*/ 721068 h 772779"/>
              <a:gd name="connsiteX3" fmla="*/ 81760 w 7367023"/>
              <a:gd name="connsiteY3" fmla="*/ 772779 h 772779"/>
              <a:gd name="connsiteX4" fmla="*/ 0 w 7367023"/>
              <a:gd name="connsiteY4" fmla="*/ 30735 h 772779"/>
              <a:gd name="connsiteX0" fmla="*/ 0 w 7367023"/>
              <a:gd name="connsiteY0" fmla="*/ 30735 h 762437"/>
              <a:gd name="connsiteX1" fmla="*/ 6984250 w 7367023"/>
              <a:gd name="connsiteY1" fmla="*/ 0 h 762437"/>
              <a:gd name="connsiteX2" fmla="*/ 7367023 w 7367023"/>
              <a:gd name="connsiteY2" fmla="*/ 721068 h 762437"/>
              <a:gd name="connsiteX3" fmla="*/ 50597 w 7367023"/>
              <a:gd name="connsiteY3" fmla="*/ 762437 h 762437"/>
              <a:gd name="connsiteX4" fmla="*/ 0 w 7367023"/>
              <a:gd name="connsiteY4" fmla="*/ 30735 h 762437"/>
              <a:gd name="connsiteX0" fmla="*/ 0 w 7398188"/>
              <a:gd name="connsiteY0" fmla="*/ 30735 h 772780"/>
              <a:gd name="connsiteX1" fmla="*/ 6984250 w 7398188"/>
              <a:gd name="connsiteY1" fmla="*/ 0 h 772780"/>
              <a:gd name="connsiteX2" fmla="*/ 7398188 w 7398188"/>
              <a:gd name="connsiteY2" fmla="*/ 772780 h 772780"/>
              <a:gd name="connsiteX3" fmla="*/ 50597 w 7398188"/>
              <a:gd name="connsiteY3" fmla="*/ 762437 h 772780"/>
              <a:gd name="connsiteX4" fmla="*/ 0 w 7398188"/>
              <a:gd name="connsiteY4" fmla="*/ 30735 h 772780"/>
              <a:gd name="connsiteX0" fmla="*/ 0 w 7416800"/>
              <a:gd name="connsiteY0" fmla="*/ 30735 h 762437"/>
              <a:gd name="connsiteX1" fmla="*/ 6984250 w 7416800"/>
              <a:gd name="connsiteY1" fmla="*/ 0 h 762437"/>
              <a:gd name="connsiteX2" fmla="*/ 7416800 w 7416800"/>
              <a:gd name="connsiteY2" fmla="*/ 754250 h 762437"/>
              <a:gd name="connsiteX3" fmla="*/ 50597 w 7416800"/>
              <a:gd name="connsiteY3" fmla="*/ 762437 h 762437"/>
              <a:gd name="connsiteX4" fmla="*/ 0 w 7416800"/>
              <a:gd name="connsiteY4" fmla="*/ 30735 h 762437"/>
              <a:gd name="connsiteX0" fmla="*/ 0 w 7398188"/>
              <a:gd name="connsiteY0" fmla="*/ 30735 h 772780"/>
              <a:gd name="connsiteX1" fmla="*/ 6984250 w 7398188"/>
              <a:gd name="connsiteY1" fmla="*/ 0 h 772780"/>
              <a:gd name="connsiteX2" fmla="*/ 7398188 w 7398188"/>
              <a:gd name="connsiteY2" fmla="*/ 772780 h 772780"/>
              <a:gd name="connsiteX3" fmla="*/ 50597 w 7398188"/>
              <a:gd name="connsiteY3" fmla="*/ 762437 h 772780"/>
              <a:gd name="connsiteX4" fmla="*/ 0 w 7398188"/>
              <a:gd name="connsiteY4" fmla="*/ 30735 h 772780"/>
              <a:gd name="connsiteX0" fmla="*/ 0 w 7398188"/>
              <a:gd name="connsiteY0" fmla="*/ 30735 h 772780"/>
              <a:gd name="connsiteX1" fmla="*/ 6984250 w 7398188"/>
              <a:gd name="connsiteY1" fmla="*/ 0 h 772780"/>
              <a:gd name="connsiteX2" fmla="*/ 7398188 w 7398188"/>
              <a:gd name="connsiteY2" fmla="*/ 772780 h 772780"/>
              <a:gd name="connsiteX3" fmla="*/ 413532 w 7398188"/>
              <a:gd name="connsiteY3" fmla="*/ 762437 h 772780"/>
              <a:gd name="connsiteX4" fmla="*/ 0 w 7398188"/>
              <a:gd name="connsiteY4" fmla="*/ 30735 h 772780"/>
              <a:gd name="connsiteX0" fmla="*/ 0 w 7398188"/>
              <a:gd name="connsiteY0" fmla="*/ 2940 h 744985"/>
              <a:gd name="connsiteX1" fmla="*/ 7030780 w 7398188"/>
              <a:gd name="connsiteY1" fmla="*/ 0 h 744985"/>
              <a:gd name="connsiteX2" fmla="*/ 7398188 w 7398188"/>
              <a:gd name="connsiteY2" fmla="*/ 744985 h 744985"/>
              <a:gd name="connsiteX3" fmla="*/ 413532 w 7398188"/>
              <a:gd name="connsiteY3" fmla="*/ 734642 h 744985"/>
              <a:gd name="connsiteX4" fmla="*/ 0 w 7398188"/>
              <a:gd name="connsiteY4" fmla="*/ 2940 h 744985"/>
              <a:gd name="connsiteX0" fmla="*/ 0 w 7435412"/>
              <a:gd name="connsiteY0" fmla="*/ 2940 h 734642"/>
              <a:gd name="connsiteX1" fmla="*/ 7030780 w 7435412"/>
              <a:gd name="connsiteY1" fmla="*/ 0 h 734642"/>
              <a:gd name="connsiteX2" fmla="*/ 7435412 w 7435412"/>
              <a:gd name="connsiteY2" fmla="*/ 720279 h 734642"/>
              <a:gd name="connsiteX3" fmla="*/ 413532 w 7435412"/>
              <a:gd name="connsiteY3" fmla="*/ 734642 h 734642"/>
              <a:gd name="connsiteX4" fmla="*/ 0 w 7435412"/>
              <a:gd name="connsiteY4" fmla="*/ 2940 h 73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5412" h="734642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" sz="4000" b="1">
              <a:solidFill>
                <a:schemeClr val="bg1"/>
              </a:solidFill>
            </a:endParaRPr>
          </a:p>
        </p:txBody>
      </p:sp>
      <p:sp>
        <p:nvSpPr>
          <p:cNvPr id="28678" name="Shape 141"/>
          <p:cNvSpPr txBox="1">
            <a:spLocks/>
          </p:cNvSpPr>
          <p:nvPr/>
        </p:nvSpPr>
        <p:spPr bwMode="auto">
          <a:xfrm>
            <a:off x="657915" y="82261"/>
            <a:ext cx="56276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marL="228600" eaLnBrk="1" hangingPunct="1"/>
            <a:endParaRPr lang="en-US" altLang="en-US" sz="4000" b="1">
              <a:solidFill>
                <a:schemeClr val="bg1"/>
              </a:solidFill>
            </a:endParaRPr>
          </a:p>
        </p:txBody>
      </p:sp>
      <p:pic>
        <p:nvPicPr>
          <p:cNvPr id="28679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38128" y="148936"/>
            <a:ext cx="935037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Shape 141"/>
          <p:cNvSpPr txBox="1">
            <a:spLocks/>
          </p:cNvSpPr>
          <p:nvPr/>
        </p:nvSpPr>
        <p:spPr bwMode="auto">
          <a:xfrm>
            <a:off x="532416" y="-15154"/>
            <a:ext cx="6730567" cy="95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>
              <a:buSzPct val="100000"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OF INVESTMENT AND CONSTRUCTION OF</a:t>
            </a:r>
          </a:p>
          <a:p>
            <a:pPr>
              <a:buSzPct val="100000"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HOA VANG INLAND CONTAINER DEPOT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79" y="929259"/>
            <a:ext cx="4013000" cy="42122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7721" y="927233"/>
            <a:ext cx="5175651" cy="421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89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62" y="20637"/>
            <a:ext cx="361791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8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 txBox="1"/>
          <p:nvPr/>
        </p:nvSpPr>
        <p:spPr>
          <a:xfrm>
            <a:off x="1104900" y="261937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US" sz="36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Công Ty </a:t>
            </a:r>
            <a:r>
              <a:rPr lang="en-US" sz="36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Thành</a:t>
            </a:r>
            <a:r>
              <a:rPr lang="en-US" sz="36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Viên</a:t>
            </a:r>
            <a:r>
              <a:rPr lang="en-US" sz="36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dirty="0"/>
          </a:p>
        </p:txBody>
      </p:sp>
      <p:pic>
        <p:nvPicPr>
          <p:cNvPr id="178" name="Google Shape;17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84437" y="1150937"/>
            <a:ext cx="4764087" cy="137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56012" y="2425700"/>
            <a:ext cx="4371975" cy="127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70400" y="3687762"/>
            <a:ext cx="4524375" cy="1373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-596900" y="-92075"/>
            <a:ext cx="10081850" cy="1334003"/>
            <a:chOff x="-596900" y="-92075"/>
            <a:chExt cx="10081850" cy="1334003"/>
          </a:xfrm>
        </p:grpSpPr>
        <p:grpSp>
          <p:nvGrpSpPr>
            <p:cNvPr id="11" name="Group 10"/>
            <p:cNvGrpSpPr/>
            <p:nvPr/>
          </p:nvGrpSpPr>
          <p:grpSpPr>
            <a:xfrm>
              <a:off x="-596900" y="-92075"/>
              <a:ext cx="10081850" cy="1334003"/>
              <a:chOff x="-596900" y="-92075"/>
              <a:chExt cx="10081850" cy="1334003"/>
            </a:xfrm>
          </p:grpSpPr>
          <p:sp>
            <p:nvSpPr>
              <p:cNvPr id="7" name="Rectangle 2"/>
              <p:cNvSpPr/>
              <p:nvPr/>
            </p:nvSpPr>
            <p:spPr>
              <a:xfrm>
                <a:off x="-596900" y="-92075"/>
                <a:ext cx="1787525" cy="741363"/>
              </a:xfrm>
              <a:custGeom>
                <a:avLst/>
                <a:gdLst>
                  <a:gd name="connsiteX0" fmla="*/ 0 w 1800200"/>
                  <a:gd name="connsiteY0" fmla="*/ 0 h 731700"/>
                  <a:gd name="connsiteX1" fmla="*/ 1800200 w 1800200"/>
                  <a:gd name="connsiteY1" fmla="*/ 0 h 731700"/>
                  <a:gd name="connsiteX2" fmla="*/ 1800200 w 1800200"/>
                  <a:gd name="connsiteY2" fmla="*/ 731700 h 731700"/>
                  <a:gd name="connsiteX3" fmla="*/ 0 w 1800200"/>
                  <a:gd name="connsiteY3" fmla="*/ 731700 h 731700"/>
                  <a:gd name="connsiteX4" fmla="*/ 0 w 1800200"/>
                  <a:gd name="connsiteY4" fmla="*/ 0 h 731700"/>
                  <a:gd name="connsiteX0" fmla="*/ 0 w 2129809"/>
                  <a:gd name="connsiteY0" fmla="*/ 0 h 731700"/>
                  <a:gd name="connsiteX1" fmla="*/ 2129809 w 2129809"/>
                  <a:gd name="connsiteY1" fmla="*/ 0 h 731700"/>
                  <a:gd name="connsiteX2" fmla="*/ 2129809 w 2129809"/>
                  <a:gd name="connsiteY2" fmla="*/ 731700 h 731700"/>
                  <a:gd name="connsiteX3" fmla="*/ 329609 w 2129809"/>
                  <a:gd name="connsiteY3" fmla="*/ 731700 h 731700"/>
                  <a:gd name="connsiteX4" fmla="*/ 0 w 2129809"/>
                  <a:gd name="connsiteY4" fmla="*/ 0 h 731700"/>
                  <a:gd name="connsiteX0" fmla="*/ 0 w 2129809"/>
                  <a:gd name="connsiteY0" fmla="*/ 0 h 731700"/>
                  <a:gd name="connsiteX1" fmla="*/ 2129809 w 2129809"/>
                  <a:gd name="connsiteY1" fmla="*/ 0 h 731700"/>
                  <a:gd name="connsiteX2" fmla="*/ 2129809 w 2129809"/>
                  <a:gd name="connsiteY2" fmla="*/ 731700 h 731700"/>
                  <a:gd name="connsiteX3" fmla="*/ 350874 w 2129809"/>
                  <a:gd name="connsiteY3" fmla="*/ 710435 h 731700"/>
                  <a:gd name="connsiteX4" fmla="*/ 0 w 2129809"/>
                  <a:gd name="connsiteY4" fmla="*/ 0 h 731700"/>
                  <a:gd name="connsiteX0" fmla="*/ 0 w 2129809"/>
                  <a:gd name="connsiteY0" fmla="*/ 0 h 731700"/>
                  <a:gd name="connsiteX1" fmla="*/ 1353633 w 2129809"/>
                  <a:gd name="connsiteY1" fmla="*/ 21265 h 731700"/>
                  <a:gd name="connsiteX2" fmla="*/ 2129809 w 2129809"/>
                  <a:gd name="connsiteY2" fmla="*/ 731700 h 731700"/>
                  <a:gd name="connsiteX3" fmla="*/ 350874 w 2129809"/>
                  <a:gd name="connsiteY3" fmla="*/ 710435 h 731700"/>
                  <a:gd name="connsiteX4" fmla="*/ 0 w 2129809"/>
                  <a:gd name="connsiteY4" fmla="*/ 0 h 731700"/>
                  <a:gd name="connsiteX0" fmla="*/ 0 w 2129809"/>
                  <a:gd name="connsiteY0" fmla="*/ 21266 h 752966"/>
                  <a:gd name="connsiteX1" fmla="*/ 1353633 w 2129809"/>
                  <a:gd name="connsiteY1" fmla="*/ 0 h 752966"/>
                  <a:gd name="connsiteX2" fmla="*/ 2129809 w 2129809"/>
                  <a:gd name="connsiteY2" fmla="*/ 752966 h 752966"/>
                  <a:gd name="connsiteX3" fmla="*/ 350874 w 2129809"/>
                  <a:gd name="connsiteY3" fmla="*/ 731701 h 752966"/>
                  <a:gd name="connsiteX4" fmla="*/ 0 w 2129809"/>
                  <a:gd name="connsiteY4" fmla="*/ 21266 h 752966"/>
                  <a:gd name="connsiteX0" fmla="*/ 0 w 2129809"/>
                  <a:gd name="connsiteY0" fmla="*/ 0 h 731700"/>
                  <a:gd name="connsiteX1" fmla="*/ 1353633 w 2129809"/>
                  <a:gd name="connsiteY1" fmla="*/ 10632 h 731700"/>
                  <a:gd name="connsiteX2" fmla="*/ 2129809 w 2129809"/>
                  <a:gd name="connsiteY2" fmla="*/ 731700 h 731700"/>
                  <a:gd name="connsiteX3" fmla="*/ 350874 w 2129809"/>
                  <a:gd name="connsiteY3" fmla="*/ 710435 h 731700"/>
                  <a:gd name="connsiteX4" fmla="*/ 0 w 2129809"/>
                  <a:gd name="connsiteY4" fmla="*/ 0 h 731700"/>
                  <a:gd name="connsiteX0" fmla="*/ 0 w 1725772"/>
                  <a:gd name="connsiteY0" fmla="*/ 0 h 752965"/>
                  <a:gd name="connsiteX1" fmla="*/ 1353633 w 1725772"/>
                  <a:gd name="connsiteY1" fmla="*/ 10632 h 752965"/>
                  <a:gd name="connsiteX2" fmla="*/ 1725772 w 1725772"/>
                  <a:gd name="connsiteY2" fmla="*/ 752965 h 752965"/>
                  <a:gd name="connsiteX3" fmla="*/ 350874 w 1725772"/>
                  <a:gd name="connsiteY3" fmla="*/ 710435 h 752965"/>
                  <a:gd name="connsiteX4" fmla="*/ 0 w 1725772"/>
                  <a:gd name="connsiteY4" fmla="*/ 0 h 752965"/>
                  <a:gd name="connsiteX0" fmla="*/ 0 w 1683242"/>
                  <a:gd name="connsiteY0" fmla="*/ 0 h 710435"/>
                  <a:gd name="connsiteX1" fmla="*/ 1353633 w 1683242"/>
                  <a:gd name="connsiteY1" fmla="*/ 10632 h 710435"/>
                  <a:gd name="connsiteX2" fmla="*/ 1683242 w 1683242"/>
                  <a:gd name="connsiteY2" fmla="*/ 710434 h 710435"/>
                  <a:gd name="connsiteX3" fmla="*/ 350874 w 1683242"/>
                  <a:gd name="connsiteY3" fmla="*/ 710435 h 710435"/>
                  <a:gd name="connsiteX4" fmla="*/ 0 w 1683242"/>
                  <a:gd name="connsiteY4" fmla="*/ 0 h 710435"/>
                  <a:gd name="connsiteX0" fmla="*/ 0 w 1725773"/>
                  <a:gd name="connsiteY0" fmla="*/ 0 h 721067"/>
                  <a:gd name="connsiteX1" fmla="*/ 1353633 w 1725773"/>
                  <a:gd name="connsiteY1" fmla="*/ 10632 h 721067"/>
                  <a:gd name="connsiteX2" fmla="*/ 1725773 w 1725773"/>
                  <a:gd name="connsiteY2" fmla="*/ 721067 h 721067"/>
                  <a:gd name="connsiteX3" fmla="*/ 350874 w 1725773"/>
                  <a:gd name="connsiteY3" fmla="*/ 710435 h 721067"/>
                  <a:gd name="connsiteX4" fmla="*/ 0 w 1725773"/>
                  <a:gd name="connsiteY4" fmla="*/ 0 h 721067"/>
                  <a:gd name="connsiteX0" fmla="*/ 0 w 1725773"/>
                  <a:gd name="connsiteY0" fmla="*/ 53163 h 774230"/>
                  <a:gd name="connsiteX1" fmla="*/ 1321735 w 1725773"/>
                  <a:gd name="connsiteY1" fmla="*/ 0 h 774230"/>
                  <a:gd name="connsiteX2" fmla="*/ 1725773 w 1725773"/>
                  <a:gd name="connsiteY2" fmla="*/ 774230 h 774230"/>
                  <a:gd name="connsiteX3" fmla="*/ 350874 w 1725773"/>
                  <a:gd name="connsiteY3" fmla="*/ 763598 h 774230"/>
                  <a:gd name="connsiteX4" fmla="*/ 0 w 1725773"/>
                  <a:gd name="connsiteY4" fmla="*/ 53163 h 774230"/>
                  <a:gd name="connsiteX0" fmla="*/ 0 w 1747038"/>
                  <a:gd name="connsiteY0" fmla="*/ 21265 h 774230"/>
                  <a:gd name="connsiteX1" fmla="*/ 1343000 w 1747038"/>
                  <a:gd name="connsiteY1" fmla="*/ 0 h 774230"/>
                  <a:gd name="connsiteX2" fmla="*/ 1747038 w 1747038"/>
                  <a:gd name="connsiteY2" fmla="*/ 774230 h 774230"/>
                  <a:gd name="connsiteX3" fmla="*/ 372139 w 1747038"/>
                  <a:gd name="connsiteY3" fmla="*/ 763598 h 774230"/>
                  <a:gd name="connsiteX4" fmla="*/ 0 w 1747038"/>
                  <a:gd name="connsiteY4" fmla="*/ 21265 h 774230"/>
                  <a:gd name="connsiteX0" fmla="*/ 0 w 1768304"/>
                  <a:gd name="connsiteY0" fmla="*/ 0 h 784862"/>
                  <a:gd name="connsiteX1" fmla="*/ 1364266 w 1768304"/>
                  <a:gd name="connsiteY1" fmla="*/ 10632 h 784862"/>
                  <a:gd name="connsiteX2" fmla="*/ 1768304 w 1768304"/>
                  <a:gd name="connsiteY2" fmla="*/ 784862 h 784862"/>
                  <a:gd name="connsiteX3" fmla="*/ 393405 w 1768304"/>
                  <a:gd name="connsiteY3" fmla="*/ 774230 h 784862"/>
                  <a:gd name="connsiteX4" fmla="*/ 0 w 1768304"/>
                  <a:gd name="connsiteY4" fmla="*/ 0 h 784862"/>
                  <a:gd name="connsiteX0" fmla="*/ 0 w 1768304"/>
                  <a:gd name="connsiteY0" fmla="*/ 0 h 784862"/>
                  <a:gd name="connsiteX1" fmla="*/ 1364266 w 1768304"/>
                  <a:gd name="connsiteY1" fmla="*/ 10632 h 784862"/>
                  <a:gd name="connsiteX2" fmla="*/ 1768304 w 1768304"/>
                  <a:gd name="connsiteY2" fmla="*/ 784862 h 784862"/>
                  <a:gd name="connsiteX3" fmla="*/ 393405 w 1768304"/>
                  <a:gd name="connsiteY3" fmla="*/ 731700 h 784862"/>
                  <a:gd name="connsiteX4" fmla="*/ 0 w 1768304"/>
                  <a:gd name="connsiteY4" fmla="*/ 0 h 784862"/>
                  <a:gd name="connsiteX0" fmla="*/ 0 w 1725774"/>
                  <a:gd name="connsiteY0" fmla="*/ 0 h 731700"/>
                  <a:gd name="connsiteX1" fmla="*/ 1364266 w 1725774"/>
                  <a:gd name="connsiteY1" fmla="*/ 10632 h 731700"/>
                  <a:gd name="connsiteX2" fmla="*/ 1725774 w 1725774"/>
                  <a:gd name="connsiteY2" fmla="*/ 721066 h 731700"/>
                  <a:gd name="connsiteX3" fmla="*/ 393405 w 1725774"/>
                  <a:gd name="connsiteY3" fmla="*/ 731700 h 731700"/>
                  <a:gd name="connsiteX4" fmla="*/ 0 w 1725774"/>
                  <a:gd name="connsiteY4" fmla="*/ 0 h 731700"/>
                  <a:gd name="connsiteX0" fmla="*/ 0 w 1725774"/>
                  <a:gd name="connsiteY0" fmla="*/ 0 h 742332"/>
                  <a:gd name="connsiteX1" fmla="*/ 1364266 w 1725774"/>
                  <a:gd name="connsiteY1" fmla="*/ 10632 h 742332"/>
                  <a:gd name="connsiteX2" fmla="*/ 1725774 w 1725774"/>
                  <a:gd name="connsiteY2" fmla="*/ 742332 h 742332"/>
                  <a:gd name="connsiteX3" fmla="*/ 393405 w 1725774"/>
                  <a:gd name="connsiteY3" fmla="*/ 731700 h 742332"/>
                  <a:gd name="connsiteX4" fmla="*/ 0 w 1725774"/>
                  <a:gd name="connsiteY4" fmla="*/ 0 h 742332"/>
                  <a:gd name="connsiteX0" fmla="*/ 0 w 1693876"/>
                  <a:gd name="connsiteY0" fmla="*/ 0 h 731700"/>
                  <a:gd name="connsiteX1" fmla="*/ 1364266 w 1693876"/>
                  <a:gd name="connsiteY1" fmla="*/ 10632 h 731700"/>
                  <a:gd name="connsiteX2" fmla="*/ 1693876 w 1693876"/>
                  <a:gd name="connsiteY2" fmla="*/ 731700 h 731700"/>
                  <a:gd name="connsiteX3" fmla="*/ 393405 w 1693876"/>
                  <a:gd name="connsiteY3" fmla="*/ 731700 h 731700"/>
                  <a:gd name="connsiteX4" fmla="*/ 0 w 1693876"/>
                  <a:gd name="connsiteY4" fmla="*/ 0 h 731700"/>
                  <a:gd name="connsiteX0" fmla="*/ 0 w 1747039"/>
                  <a:gd name="connsiteY0" fmla="*/ 0 h 731700"/>
                  <a:gd name="connsiteX1" fmla="*/ 1364266 w 1747039"/>
                  <a:gd name="connsiteY1" fmla="*/ 10632 h 731700"/>
                  <a:gd name="connsiteX2" fmla="*/ 1747039 w 1747039"/>
                  <a:gd name="connsiteY2" fmla="*/ 731700 h 731700"/>
                  <a:gd name="connsiteX3" fmla="*/ 393405 w 1747039"/>
                  <a:gd name="connsiteY3" fmla="*/ 731700 h 731700"/>
                  <a:gd name="connsiteX4" fmla="*/ 0 w 1747039"/>
                  <a:gd name="connsiteY4" fmla="*/ 0 h 731700"/>
                  <a:gd name="connsiteX0" fmla="*/ 0 w 1725773"/>
                  <a:gd name="connsiteY0" fmla="*/ 20395 h 721068"/>
                  <a:gd name="connsiteX1" fmla="*/ 1343000 w 1725773"/>
                  <a:gd name="connsiteY1" fmla="*/ 0 h 721068"/>
                  <a:gd name="connsiteX2" fmla="*/ 1725773 w 1725773"/>
                  <a:gd name="connsiteY2" fmla="*/ 721068 h 721068"/>
                  <a:gd name="connsiteX3" fmla="*/ 372139 w 1725773"/>
                  <a:gd name="connsiteY3" fmla="*/ 721068 h 721068"/>
                  <a:gd name="connsiteX4" fmla="*/ 0 w 1725773"/>
                  <a:gd name="connsiteY4" fmla="*/ 20395 h 721068"/>
                  <a:gd name="connsiteX0" fmla="*/ 0 w 1725773"/>
                  <a:gd name="connsiteY0" fmla="*/ 0 h 731701"/>
                  <a:gd name="connsiteX1" fmla="*/ 1343000 w 1725773"/>
                  <a:gd name="connsiteY1" fmla="*/ 10633 h 731701"/>
                  <a:gd name="connsiteX2" fmla="*/ 1725773 w 1725773"/>
                  <a:gd name="connsiteY2" fmla="*/ 731701 h 731701"/>
                  <a:gd name="connsiteX3" fmla="*/ 372139 w 1725773"/>
                  <a:gd name="connsiteY3" fmla="*/ 731701 h 731701"/>
                  <a:gd name="connsiteX4" fmla="*/ 0 w 1725773"/>
                  <a:gd name="connsiteY4" fmla="*/ 0 h 731701"/>
                  <a:gd name="connsiteX0" fmla="*/ 0 w 1747038"/>
                  <a:gd name="connsiteY0" fmla="*/ 0 h 721359"/>
                  <a:gd name="connsiteX1" fmla="*/ 1364265 w 1747038"/>
                  <a:gd name="connsiteY1" fmla="*/ 291 h 721359"/>
                  <a:gd name="connsiteX2" fmla="*/ 1747038 w 1747038"/>
                  <a:gd name="connsiteY2" fmla="*/ 721359 h 721359"/>
                  <a:gd name="connsiteX3" fmla="*/ 393404 w 1747038"/>
                  <a:gd name="connsiteY3" fmla="*/ 721359 h 721359"/>
                  <a:gd name="connsiteX4" fmla="*/ 0 w 1747038"/>
                  <a:gd name="connsiteY4" fmla="*/ 0 h 721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7038" h="721359">
                    <a:moveTo>
                      <a:pt x="0" y="0"/>
                    </a:moveTo>
                    <a:lnTo>
                      <a:pt x="1364265" y="291"/>
                    </a:lnTo>
                    <a:lnTo>
                      <a:pt x="1747038" y="721359"/>
                    </a:lnTo>
                    <a:lnTo>
                      <a:pt x="393404" y="7213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" name="Rectangle 2"/>
              <p:cNvSpPr/>
              <p:nvPr/>
            </p:nvSpPr>
            <p:spPr>
              <a:xfrm>
                <a:off x="7408500" y="500566"/>
                <a:ext cx="2076450" cy="741362"/>
              </a:xfrm>
              <a:custGeom>
                <a:avLst/>
                <a:gdLst>
                  <a:gd name="connsiteX0" fmla="*/ 0 w 1800200"/>
                  <a:gd name="connsiteY0" fmla="*/ 0 h 731700"/>
                  <a:gd name="connsiteX1" fmla="*/ 1800200 w 1800200"/>
                  <a:gd name="connsiteY1" fmla="*/ 0 h 731700"/>
                  <a:gd name="connsiteX2" fmla="*/ 1800200 w 1800200"/>
                  <a:gd name="connsiteY2" fmla="*/ 731700 h 731700"/>
                  <a:gd name="connsiteX3" fmla="*/ 0 w 1800200"/>
                  <a:gd name="connsiteY3" fmla="*/ 731700 h 731700"/>
                  <a:gd name="connsiteX4" fmla="*/ 0 w 1800200"/>
                  <a:gd name="connsiteY4" fmla="*/ 0 h 731700"/>
                  <a:gd name="connsiteX0" fmla="*/ 0 w 2129809"/>
                  <a:gd name="connsiteY0" fmla="*/ 0 h 731700"/>
                  <a:gd name="connsiteX1" fmla="*/ 2129809 w 2129809"/>
                  <a:gd name="connsiteY1" fmla="*/ 0 h 731700"/>
                  <a:gd name="connsiteX2" fmla="*/ 2129809 w 2129809"/>
                  <a:gd name="connsiteY2" fmla="*/ 731700 h 731700"/>
                  <a:gd name="connsiteX3" fmla="*/ 329609 w 2129809"/>
                  <a:gd name="connsiteY3" fmla="*/ 731700 h 731700"/>
                  <a:gd name="connsiteX4" fmla="*/ 0 w 2129809"/>
                  <a:gd name="connsiteY4" fmla="*/ 0 h 731700"/>
                  <a:gd name="connsiteX0" fmla="*/ 0 w 2129809"/>
                  <a:gd name="connsiteY0" fmla="*/ 0 h 731700"/>
                  <a:gd name="connsiteX1" fmla="*/ 2129809 w 2129809"/>
                  <a:gd name="connsiteY1" fmla="*/ 0 h 731700"/>
                  <a:gd name="connsiteX2" fmla="*/ 2129809 w 2129809"/>
                  <a:gd name="connsiteY2" fmla="*/ 731700 h 731700"/>
                  <a:gd name="connsiteX3" fmla="*/ 350874 w 2129809"/>
                  <a:gd name="connsiteY3" fmla="*/ 710435 h 731700"/>
                  <a:gd name="connsiteX4" fmla="*/ 0 w 2129809"/>
                  <a:gd name="connsiteY4" fmla="*/ 0 h 731700"/>
                  <a:gd name="connsiteX0" fmla="*/ 0 w 2129809"/>
                  <a:gd name="connsiteY0" fmla="*/ 0 h 731700"/>
                  <a:gd name="connsiteX1" fmla="*/ 1353633 w 2129809"/>
                  <a:gd name="connsiteY1" fmla="*/ 21265 h 731700"/>
                  <a:gd name="connsiteX2" fmla="*/ 2129809 w 2129809"/>
                  <a:gd name="connsiteY2" fmla="*/ 731700 h 731700"/>
                  <a:gd name="connsiteX3" fmla="*/ 350874 w 2129809"/>
                  <a:gd name="connsiteY3" fmla="*/ 710435 h 731700"/>
                  <a:gd name="connsiteX4" fmla="*/ 0 w 2129809"/>
                  <a:gd name="connsiteY4" fmla="*/ 0 h 731700"/>
                  <a:gd name="connsiteX0" fmla="*/ 0 w 2129809"/>
                  <a:gd name="connsiteY0" fmla="*/ 21266 h 752966"/>
                  <a:gd name="connsiteX1" fmla="*/ 1353633 w 2129809"/>
                  <a:gd name="connsiteY1" fmla="*/ 0 h 752966"/>
                  <a:gd name="connsiteX2" fmla="*/ 2129809 w 2129809"/>
                  <a:gd name="connsiteY2" fmla="*/ 752966 h 752966"/>
                  <a:gd name="connsiteX3" fmla="*/ 350874 w 2129809"/>
                  <a:gd name="connsiteY3" fmla="*/ 731701 h 752966"/>
                  <a:gd name="connsiteX4" fmla="*/ 0 w 2129809"/>
                  <a:gd name="connsiteY4" fmla="*/ 21266 h 752966"/>
                  <a:gd name="connsiteX0" fmla="*/ 0 w 2129809"/>
                  <a:gd name="connsiteY0" fmla="*/ 0 h 731700"/>
                  <a:gd name="connsiteX1" fmla="*/ 1353633 w 2129809"/>
                  <a:gd name="connsiteY1" fmla="*/ 10632 h 731700"/>
                  <a:gd name="connsiteX2" fmla="*/ 2129809 w 2129809"/>
                  <a:gd name="connsiteY2" fmla="*/ 731700 h 731700"/>
                  <a:gd name="connsiteX3" fmla="*/ 350874 w 2129809"/>
                  <a:gd name="connsiteY3" fmla="*/ 710435 h 731700"/>
                  <a:gd name="connsiteX4" fmla="*/ 0 w 2129809"/>
                  <a:gd name="connsiteY4" fmla="*/ 0 h 731700"/>
                  <a:gd name="connsiteX0" fmla="*/ 0 w 1725772"/>
                  <a:gd name="connsiteY0" fmla="*/ 0 h 752965"/>
                  <a:gd name="connsiteX1" fmla="*/ 1353633 w 1725772"/>
                  <a:gd name="connsiteY1" fmla="*/ 10632 h 752965"/>
                  <a:gd name="connsiteX2" fmla="*/ 1725772 w 1725772"/>
                  <a:gd name="connsiteY2" fmla="*/ 752965 h 752965"/>
                  <a:gd name="connsiteX3" fmla="*/ 350874 w 1725772"/>
                  <a:gd name="connsiteY3" fmla="*/ 710435 h 752965"/>
                  <a:gd name="connsiteX4" fmla="*/ 0 w 1725772"/>
                  <a:gd name="connsiteY4" fmla="*/ 0 h 752965"/>
                  <a:gd name="connsiteX0" fmla="*/ 0 w 1683242"/>
                  <a:gd name="connsiteY0" fmla="*/ 0 h 710435"/>
                  <a:gd name="connsiteX1" fmla="*/ 1353633 w 1683242"/>
                  <a:gd name="connsiteY1" fmla="*/ 10632 h 710435"/>
                  <a:gd name="connsiteX2" fmla="*/ 1683242 w 1683242"/>
                  <a:gd name="connsiteY2" fmla="*/ 710434 h 710435"/>
                  <a:gd name="connsiteX3" fmla="*/ 350874 w 1683242"/>
                  <a:gd name="connsiteY3" fmla="*/ 710435 h 710435"/>
                  <a:gd name="connsiteX4" fmla="*/ 0 w 1683242"/>
                  <a:gd name="connsiteY4" fmla="*/ 0 h 710435"/>
                  <a:gd name="connsiteX0" fmla="*/ 0 w 1725773"/>
                  <a:gd name="connsiteY0" fmla="*/ 0 h 721067"/>
                  <a:gd name="connsiteX1" fmla="*/ 1353633 w 1725773"/>
                  <a:gd name="connsiteY1" fmla="*/ 10632 h 721067"/>
                  <a:gd name="connsiteX2" fmla="*/ 1725773 w 1725773"/>
                  <a:gd name="connsiteY2" fmla="*/ 721067 h 721067"/>
                  <a:gd name="connsiteX3" fmla="*/ 350874 w 1725773"/>
                  <a:gd name="connsiteY3" fmla="*/ 710435 h 721067"/>
                  <a:gd name="connsiteX4" fmla="*/ 0 w 1725773"/>
                  <a:gd name="connsiteY4" fmla="*/ 0 h 721067"/>
                  <a:gd name="connsiteX0" fmla="*/ 0 w 1725773"/>
                  <a:gd name="connsiteY0" fmla="*/ 53163 h 774230"/>
                  <a:gd name="connsiteX1" fmla="*/ 1321735 w 1725773"/>
                  <a:gd name="connsiteY1" fmla="*/ 0 h 774230"/>
                  <a:gd name="connsiteX2" fmla="*/ 1725773 w 1725773"/>
                  <a:gd name="connsiteY2" fmla="*/ 774230 h 774230"/>
                  <a:gd name="connsiteX3" fmla="*/ 350874 w 1725773"/>
                  <a:gd name="connsiteY3" fmla="*/ 763598 h 774230"/>
                  <a:gd name="connsiteX4" fmla="*/ 0 w 1725773"/>
                  <a:gd name="connsiteY4" fmla="*/ 53163 h 774230"/>
                  <a:gd name="connsiteX0" fmla="*/ 0 w 1747038"/>
                  <a:gd name="connsiteY0" fmla="*/ 21265 h 774230"/>
                  <a:gd name="connsiteX1" fmla="*/ 1343000 w 1747038"/>
                  <a:gd name="connsiteY1" fmla="*/ 0 h 774230"/>
                  <a:gd name="connsiteX2" fmla="*/ 1747038 w 1747038"/>
                  <a:gd name="connsiteY2" fmla="*/ 774230 h 774230"/>
                  <a:gd name="connsiteX3" fmla="*/ 372139 w 1747038"/>
                  <a:gd name="connsiteY3" fmla="*/ 763598 h 774230"/>
                  <a:gd name="connsiteX4" fmla="*/ 0 w 1747038"/>
                  <a:gd name="connsiteY4" fmla="*/ 21265 h 774230"/>
                  <a:gd name="connsiteX0" fmla="*/ 0 w 1768304"/>
                  <a:gd name="connsiteY0" fmla="*/ 0 h 784862"/>
                  <a:gd name="connsiteX1" fmla="*/ 1364266 w 1768304"/>
                  <a:gd name="connsiteY1" fmla="*/ 10632 h 784862"/>
                  <a:gd name="connsiteX2" fmla="*/ 1768304 w 1768304"/>
                  <a:gd name="connsiteY2" fmla="*/ 784862 h 784862"/>
                  <a:gd name="connsiteX3" fmla="*/ 393405 w 1768304"/>
                  <a:gd name="connsiteY3" fmla="*/ 774230 h 784862"/>
                  <a:gd name="connsiteX4" fmla="*/ 0 w 1768304"/>
                  <a:gd name="connsiteY4" fmla="*/ 0 h 784862"/>
                  <a:gd name="connsiteX0" fmla="*/ 0 w 1768304"/>
                  <a:gd name="connsiteY0" fmla="*/ 0 h 784862"/>
                  <a:gd name="connsiteX1" fmla="*/ 1364266 w 1768304"/>
                  <a:gd name="connsiteY1" fmla="*/ 10632 h 784862"/>
                  <a:gd name="connsiteX2" fmla="*/ 1768304 w 1768304"/>
                  <a:gd name="connsiteY2" fmla="*/ 784862 h 784862"/>
                  <a:gd name="connsiteX3" fmla="*/ 393405 w 1768304"/>
                  <a:gd name="connsiteY3" fmla="*/ 731700 h 784862"/>
                  <a:gd name="connsiteX4" fmla="*/ 0 w 1768304"/>
                  <a:gd name="connsiteY4" fmla="*/ 0 h 784862"/>
                  <a:gd name="connsiteX0" fmla="*/ 0 w 1725774"/>
                  <a:gd name="connsiteY0" fmla="*/ 0 h 731700"/>
                  <a:gd name="connsiteX1" fmla="*/ 1364266 w 1725774"/>
                  <a:gd name="connsiteY1" fmla="*/ 10632 h 731700"/>
                  <a:gd name="connsiteX2" fmla="*/ 1725774 w 1725774"/>
                  <a:gd name="connsiteY2" fmla="*/ 721066 h 731700"/>
                  <a:gd name="connsiteX3" fmla="*/ 393405 w 1725774"/>
                  <a:gd name="connsiteY3" fmla="*/ 731700 h 731700"/>
                  <a:gd name="connsiteX4" fmla="*/ 0 w 1725774"/>
                  <a:gd name="connsiteY4" fmla="*/ 0 h 731700"/>
                  <a:gd name="connsiteX0" fmla="*/ 0 w 1725774"/>
                  <a:gd name="connsiteY0" fmla="*/ 0 h 742332"/>
                  <a:gd name="connsiteX1" fmla="*/ 1364266 w 1725774"/>
                  <a:gd name="connsiteY1" fmla="*/ 10632 h 742332"/>
                  <a:gd name="connsiteX2" fmla="*/ 1725774 w 1725774"/>
                  <a:gd name="connsiteY2" fmla="*/ 742332 h 742332"/>
                  <a:gd name="connsiteX3" fmla="*/ 393405 w 1725774"/>
                  <a:gd name="connsiteY3" fmla="*/ 731700 h 742332"/>
                  <a:gd name="connsiteX4" fmla="*/ 0 w 1725774"/>
                  <a:gd name="connsiteY4" fmla="*/ 0 h 742332"/>
                  <a:gd name="connsiteX0" fmla="*/ 0 w 1693876"/>
                  <a:gd name="connsiteY0" fmla="*/ 0 h 731700"/>
                  <a:gd name="connsiteX1" fmla="*/ 1364266 w 1693876"/>
                  <a:gd name="connsiteY1" fmla="*/ 10632 h 731700"/>
                  <a:gd name="connsiteX2" fmla="*/ 1693876 w 1693876"/>
                  <a:gd name="connsiteY2" fmla="*/ 731700 h 731700"/>
                  <a:gd name="connsiteX3" fmla="*/ 393405 w 1693876"/>
                  <a:gd name="connsiteY3" fmla="*/ 731700 h 731700"/>
                  <a:gd name="connsiteX4" fmla="*/ 0 w 1693876"/>
                  <a:gd name="connsiteY4" fmla="*/ 0 h 731700"/>
                  <a:gd name="connsiteX0" fmla="*/ 0 w 1747039"/>
                  <a:gd name="connsiteY0" fmla="*/ 0 h 731700"/>
                  <a:gd name="connsiteX1" fmla="*/ 1364266 w 1747039"/>
                  <a:gd name="connsiteY1" fmla="*/ 10632 h 731700"/>
                  <a:gd name="connsiteX2" fmla="*/ 1747039 w 1747039"/>
                  <a:gd name="connsiteY2" fmla="*/ 731700 h 731700"/>
                  <a:gd name="connsiteX3" fmla="*/ 393405 w 1747039"/>
                  <a:gd name="connsiteY3" fmla="*/ 731700 h 731700"/>
                  <a:gd name="connsiteX4" fmla="*/ 0 w 1747039"/>
                  <a:gd name="connsiteY4" fmla="*/ 0 h 731700"/>
                  <a:gd name="connsiteX0" fmla="*/ 0 w 1725773"/>
                  <a:gd name="connsiteY0" fmla="*/ 20395 h 721068"/>
                  <a:gd name="connsiteX1" fmla="*/ 1343000 w 1725773"/>
                  <a:gd name="connsiteY1" fmla="*/ 0 h 721068"/>
                  <a:gd name="connsiteX2" fmla="*/ 1725773 w 1725773"/>
                  <a:gd name="connsiteY2" fmla="*/ 721068 h 721068"/>
                  <a:gd name="connsiteX3" fmla="*/ 372139 w 1725773"/>
                  <a:gd name="connsiteY3" fmla="*/ 721068 h 721068"/>
                  <a:gd name="connsiteX4" fmla="*/ 0 w 1725773"/>
                  <a:gd name="connsiteY4" fmla="*/ 20395 h 721068"/>
                  <a:gd name="connsiteX0" fmla="*/ 0 w 1725773"/>
                  <a:gd name="connsiteY0" fmla="*/ 0 h 731701"/>
                  <a:gd name="connsiteX1" fmla="*/ 1343000 w 1725773"/>
                  <a:gd name="connsiteY1" fmla="*/ 10633 h 731701"/>
                  <a:gd name="connsiteX2" fmla="*/ 1725773 w 1725773"/>
                  <a:gd name="connsiteY2" fmla="*/ 731701 h 731701"/>
                  <a:gd name="connsiteX3" fmla="*/ 372139 w 1725773"/>
                  <a:gd name="connsiteY3" fmla="*/ 731701 h 731701"/>
                  <a:gd name="connsiteX4" fmla="*/ 0 w 1725773"/>
                  <a:gd name="connsiteY4" fmla="*/ 0 h 731701"/>
                  <a:gd name="connsiteX0" fmla="*/ 0 w 1747038"/>
                  <a:gd name="connsiteY0" fmla="*/ 0 h 721359"/>
                  <a:gd name="connsiteX1" fmla="*/ 1364265 w 1747038"/>
                  <a:gd name="connsiteY1" fmla="*/ 291 h 721359"/>
                  <a:gd name="connsiteX2" fmla="*/ 1747038 w 1747038"/>
                  <a:gd name="connsiteY2" fmla="*/ 721359 h 721359"/>
                  <a:gd name="connsiteX3" fmla="*/ 393404 w 1747038"/>
                  <a:gd name="connsiteY3" fmla="*/ 721359 h 721359"/>
                  <a:gd name="connsiteX4" fmla="*/ 0 w 1747038"/>
                  <a:gd name="connsiteY4" fmla="*/ 0 h 721359"/>
                  <a:gd name="connsiteX0" fmla="*/ 0 w 1747038"/>
                  <a:gd name="connsiteY0" fmla="*/ 0 h 721359"/>
                  <a:gd name="connsiteX1" fmla="*/ 1364265 w 1747038"/>
                  <a:gd name="connsiteY1" fmla="*/ 291 h 721359"/>
                  <a:gd name="connsiteX2" fmla="*/ 1747038 w 1747038"/>
                  <a:gd name="connsiteY2" fmla="*/ 721359 h 721359"/>
                  <a:gd name="connsiteX3" fmla="*/ 323479 w 1747038"/>
                  <a:gd name="connsiteY3" fmla="*/ 701138 h 721359"/>
                  <a:gd name="connsiteX4" fmla="*/ 0 w 1747038"/>
                  <a:gd name="connsiteY4" fmla="*/ 0 h 721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7038" h="721359">
                    <a:moveTo>
                      <a:pt x="0" y="0"/>
                    </a:moveTo>
                    <a:lnTo>
                      <a:pt x="1364265" y="291"/>
                    </a:lnTo>
                    <a:lnTo>
                      <a:pt x="1747038" y="721359"/>
                    </a:lnTo>
                    <a:lnTo>
                      <a:pt x="323479" y="7011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pic>
            <p:nvPicPr>
              <p:cNvPr id="9" name="Picture 12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899527" y="541841"/>
                <a:ext cx="935037" cy="6588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" name="Rectangle 2"/>
            <p:cNvSpPr/>
            <p:nvPr/>
          </p:nvSpPr>
          <p:spPr>
            <a:xfrm>
              <a:off x="395536" y="272257"/>
              <a:ext cx="7108825" cy="754062"/>
            </a:xfrm>
            <a:custGeom>
              <a:avLst/>
              <a:gdLst>
                <a:gd name="connsiteX0" fmla="*/ 0 w 1800200"/>
                <a:gd name="connsiteY0" fmla="*/ 0 h 731700"/>
                <a:gd name="connsiteX1" fmla="*/ 1800200 w 1800200"/>
                <a:gd name="connsiteY1" fmla="*/ 0 h 731700"/>
                <a:gd name="connsiteX2" fmla="*/ 1800200 w 1800200"/>
                <a:gd name="connsiteY2" fmla="*/ 731700 h 731700"/>
                <a:gd name="connsiteX3" fmla="*/ 0 w 1800200"/>
                <a:gd name="connsiteY3" fmla="*/ 731700 h 731700"/>
                <a:gd name="connsiteX4" fmla="*/ 0 w 1800200"/>
                <a:gd name="connsiteY4" fmla="*/ 0 h 731700"/>
                <a:gd name="connsiteX0" fmla="*/ 0 w 2129809"/>
                <a:gd name="connsiteY0" fmla="*/ 0 h 731700"/>
                <a:gd name="connsiteX1" fmla="*/ 2129809 w 2129809"/>
                <a:gd name="connsiteY1" fmla="*/ 0 h 731700"/>
                <a:gd name="connsiteX2" fmla="*/ 2129809 w 2129809"/>
                <a:gd name="connsiteY2" fmla="*/ 731700 h 731700"/>
                <a:gd name="connsiteX3" fmla="*/ 329609 w 2129809"/>
                <a:gd name="connsiteY3" fmla="*/ 731700 h 731700"/>
                <a:gd name="connsiteX4" fmla="*/ 0 w 2129809"/>
                <a:gd name="connsiteY4" fmla="*/ 0 h 731700"/>
                <a:gd name="connsiteX0" fmla="*/ 0 w 2129809"/>
                <a:gd name="connsiteY0" fmla="*/ 0 h 731700"/>
                <a:gd name="connsiteX1" fmla="*/ 2129809 w 2129809"/>
                <a:gd name="connsiteY1" fmla="*/ 0 h 731700"/>
                <a:gd name="connsiteX2" fmla="*/ 2129809 w 2129809"/>
                <a:gd name="connsiteY2" fmla="*/ 731700 h 731700"/>
                <a:gd name="connsiteX3" fmla="*/ 350874 w 2129809"/>
                <a:gd name="connsiteY3" fmla="*/ 710435 h 731700"/>
                <a:gd name="connsiteX4" fmla="*/ 0 w 2129809"/>
                <a:gd name="connsiteY4" fmla="*/ 0 h 731700"/>
                <a:gd name="connsiteX0" fmla="*/ 0 w 2129809"/>
                <a:gd name="connsiteY0" fmla="*/ 0 h 731700"/>
                <a:gd name="connsiteX1" fmla="*/ 1353633 w 2129809"/>
                <a:gd name="connsiteY1" fmla="*/ 21265 h 731700"/>
                <a:gd name="connsiteX2" fmla="*/ 2129809 w 2129809"/>
                <a:gd name="connsiteY2" fmla="*/ 731700 h 731700"/>
                <a:gd name="connsiteX3" fmla="*/ 350874 w 2129809"/>
                <a:gd name="connsiteY3" fmla="*/ 710435 h 731700"/>
                <a:gd name="connsiteX4" fmla="*/ 0 w 2129809"/>
                <a:gd name="connsiteY4" fmla="*/ 0 h 731700"/>
                <a:gd name="connsiteX0" fmla="*/ 0 w 2129809"/>
                <a:gd name="connsiteY0" fmla="*/ 21266 h 752966"/>
                <a:gd name="connsiteX1" fmla="*/ 1353633 w 2129809"/>
                <a:gd name="connsiteY1" fmla="*/ 0 h 752966"/>
                <a:gd name="connsiteX2" fmla="*/ 2129809 w 2129809"/>
                <a:gd name="connsiteY2" fmla="*/ 752966 h 752966"/>
                <a:gd name="connsiteX3" fmla="*/ 350874 w 2129809"/>
                <a:gd name="connsiteY3" fmla="*/ 731701 h 752966"/>
                <a:gd name="connsiteX4" fmla="*/ 0 w 2129809"/>
                <a:gd name="connsiteY4" fmla="*/ 21266 h 752966"/>
                <a:gd name="connsiteX0" fmla="*/ 0 w 2129809"/>
                <a:gd name="connsiteY0" fmla="*/ 0 h 731700"/>
                <a:gd name="connsiteX1" fmla="*/ 1353633 w 2129809"/>
                <a:gd name="connsiteY1" fmla="*/ 10632 h 731700"/>
                <a:gd name="connsiteX2" fmla="*/ 2129809 w 2129809"/>
                <a:gd name="connsiteY2" fmla="*/ 731700 h 731700"/>
                <a:gd name="connsiteX3" fmla="*/ 350874 w 2129809"/>
                <a:gd name="connsiteY3" fmla="*/ 710435 h 731700"/>
                <a:gd name="connsiteX4" fmla="*/ 0 w 2129809"/>
                <a:gd name="connsiteY4" fmla="*/ 0 h 731700"/>
                <a:gd name="connsiteX0" fmla="*/ 0 w 1725772"/>
                <a:gd name="connsiteY0" fmla="*/ 0 h 752965"/>
                <a:gd name="connsiteX1" fmla="*/ 1353633 w 1725772"/>
                <a:gd name="connsiteY1" fmla="*/ 10632 h 752965"/>
                <a:gd name="connsiteX2" fmla="*/ 1725772 w 1725772"/>
                <a:gd name="connsiteY2" fmla="*/ 752965 h 752965"/>
                <a:gd name="connsiteX3" fmla="*/ 350874 w 1725772"/>
                <a:gd name="connsiteY3" fmla="*/ 710435 h 752965"/>
                <a:gd name="connsiteX4" fmla="*/ 0 w 1725772"/>
                <a:gd name="connsiteY4" fmla="*/ 0 h 752965"/>
                <a:gd name="connsiteX0" fmla="*/ 0 w 1683242"/>
                <a:gd name="connsiteY0" fmla="*/ 0 h 710435"/>
                <a:gd name="connsiteX1" fmla="*/ 1353633 w 1683242"/>
                <a:gd name="connsiteY1" fmla="*/ 10632 h 710435"/>
                <a:gd name="connsiteX2" fmla="*/ 1683242 w 1683242"/>
                <a:gd name="connsiteY2" fmla="*/ 710434 h 710435"/>
                <a:gd name="connsiteX3" fmla="*/ 350874 w 1683242"/>
                <a:gd name="connsiteY3" fmla="*/ 710435 h 710435"/>
                <a:gd name="connsiteX4" fmla="*/ 0 w 1683242"/>
                <a:gd name="connsiteY4" fmla="*/ 0 h 710435"/>
                <a:gd name="connsiteX0" fmla="*/ 0 w 1725773"/>
                <a:gd name="connsiteY0" fmla="*/ 0 h 721067"/>
                <a:gd name="connsiteX1" fmla="*/ 1353633 w 1725773"/>
                <a:gd name="connsiteY1" fmla="*/ 10632 h 721067"/>
                <a:gd name="connsiteX2" fmla="*/ 1725773 w 1725773"/>
                <a:gd name="connsiteY2" fmla="*/ 721067 h 721067"/>
                <a:gd name="connsiteX3" fmla="*/ 350874 w 1725773"/>
                <a:gd name="connsiteY3" fmla="*/ 710435 h 721067"/>
                <a:gd name="connsiteX4" fmla="*/ 0 w 1725773"/>
                <a:gd name="connsiteY4" fmla="*/ 0 h 721067"/>
                <a:gd name="connsiteX0" fmla="*/ 0 w 1725773"/>
                <a:gd name="connsiteY0" fmla="*/ 53163 h 774230"/>
                <a:gd name="connsiteX1" fmla="*/ 1321735 w 1725773"/>
                <a:gd name="connsiteY1" fmla="*/ 0 h 774230"/>
                <a:gd name="connsiteX2" fmla="*/ 1725773 w 1725773"/>
                <a:gd name="connsiteY2" fmla="*/ 774230 h 774230"/>
                <a:gd name="connsiteX3" fmla="*/ 350874 w 1725773"/>
                <a:gd name="connsiteY3" fmla="*/ 763598 h 774230"/>
                <a:gd name="connsiteX4" fmla="*/ 0 w 1725773"/>
                <a:gd name="connsiteY4" fmla="*/ 53163 h 774230"/>
                <a:gd name="connsiteX0" fmla="*/ 0 w 1747038"/>
                <a:gd name="connsiteY0" fmla="*/ 21265 h 774230"/>
                <a:gd name="connsiteX1" fmla="*/ 1343000 w 1747038"/>
                <a:gd name="connsiteY1" fmla="*/ 0 h 774230"/>
                <a:gd name="connsiteX2" fmla="*/ 1747038 w 1747038"/>
                <a:gd name="connsiteY2" fmla="*/ 774230 h 774230"/>
                <a:gd name="connsiteX3" fmla="*/ 372139 w 1747038"/>
                <a:gd name="connsiteY3" fmla="*/ 763598 h 774230"/>
                <a:gd name="connsiteX4" fmla="*/ 0 w 1747038"/>
                <a:gd name="connsiteY4" fmla="*/ 21265 h 774230"/>
                <a:gd name="connsiteX0" fmla="*/ 0 w 1768304"/>
                <a:gd name="connsiteY0" fmla="*/ 0 h 784862"/>
                <a:gd name="connsiteX1" fmla="*/ 1364266 w 1768304"/>
                <a:gd name="connsiteY1" fmla="*/ 10632 h 784862"/>
                <a:gd name="connsiteX2" fmla="*/ 1768304 w 1768304"/>
                <a:gd name="connsiteY2" fmla="*/ 784862 h 784862"/>
                <a:gd name="connsiteX3" fmla="*/ 393405 w 1768304"/>
                <a:gd name="connsiteY3" fmla="*/ 774230 h 784862"/>
                <a:gd name="connsiteX4" fmla="*/ 0 w 1768304"/>
                <a:gd name="connsiteY4" fmla="*/ 0 h 784862"/>
                <a:gd name="connsiteX0" fmla="*/ 0 w 1768304"/>
                <a:gd name="connsiteY0" fmla="*/ 0 h 784862"/>
                <a:gd name="connsiteX1" fmla="*/ 1364266 w 1768304"/>
                <a:gd name="connsiteY1" fmla="*/ 10632 h 784862"/>
                <a:gd name="connsiteX2" fmla="*/ 1768304 w 1768304"/>
                <a:gd name="connsiteY2" fmla="*/ 784862 h 784862"/>
                <a:gd name="connsiteX3" fmla="*/ 393405 w 1768304"/>
                <a:gd name="connsiteY3" fmla="*/ 731700 h 784862"/>
                <a:gd name="connsiteX4" fmla="*/ 0 w 1768304"/>
                <a:gd name="connsiteY4" fmla="*/ 0 h 784862"/>
                <a:gd name="connsiteX0" fmla="*/ 0 w 1725774"/>
                <a:gd name="connsiteY0" fmla="*/ 0 h 731700"/>
                <a:gd name="connsiteX1" fmla="*/ 1364266 w 1725774"/>
                <a:gd name="connsiteY1" fmla="*/ 10632 h 731700"/>
                <a:gd name="connsiteX2" fmla="*/ 1725774 w 1725774"/>
                <a:gd name="connsiteY2" fmla="*/ 721066 h 731700"/>
                <a:gd name="connsiteX3" fmla="*/ 393405 w 1725774"/>
                <a:gd name="connsiteY3" fmla="*/ 731700 h 731700"/>
                <a:gd name="connsiteX4" fmla="*/ 0 w 1725774"/>
                <a:gd name="connsiteY4" fmla="*/ 0 h 731700"/>
                <a:gd name="connsiteX0" fmla="*/ 0 w 1725774"/>
                <a:gd name="connsiteY0" fmla="*/ 0 h 742332"/>
                <a:gd name="connsiteX1" fmla="*/ 1364266 w 1725774"/>
                <a:gd name="connsiteY1" fmla="*/ 10632 h 742332"/>
                <a:gd name="connsiteX2" fmla="*/ 1725774 w 1725774"/>
                <a:gd name="connsiteY2" fmla="*/ 742332 h 742332"/>
                <a:gd name="connsiteX3" fmla="*/ 393405 w 1725774"/>
                <a:gd name="connsiteY3" fmla="*/ 731700 h 742332"/>
                <a:gd name="connsiteX4" fmla="*/ 0 w 1725774"/>
                <a:gd name="connsiteY4" fmla="*/ 0 h 742332"/>
                <a:gd name="connsiteX0" fmla="*/ 0 w 1693876"/>
                <a:gd name="connsiteY0" fmla="*/ 0 h 731700"/>
                <a:gd name="connsiteX1" fmla="*/ 1364266 w 1693876"/>
                <a:gd name="connsiteY1" fmla="*/ 10632 h 731700"/>
                <a:gd name="connsiteX2" fmla="*/ 1693876 w 1693876"/>
                <a:gd name="connsiteY2" fmla="*/ 731700 h 731700"/>
                <a:gd name="connsiteX3" fmla="*/ 393405 w 1693876"/>
                <a:gd name="connsiteY3" fmla="*/ 731700 h 731700"/>
                <a:gd name="connsiteX4" fmla="*/ 0 w 1693876"/>
                <a:gd name="connsiteY4" fmla="*/ 0 h 731700"/>
                <a:gd name="connsiteX0" fmla="*/ 0 w 1747039"/>
                <a:gd name="connsiteY0" fmla="*/ 0 h 731700"/>
                <a:gd name="connsiteX1" fmla="*/ 1364266 w 1747039"/>
                <a:gd name="connsiteY1" fmla="*/ 10632 h 731700"/>
                <a:gd name="connsiteX2" fmla="*/ 1747039 w 1747039"/>
                <a:gd name="connsiteY2" fmla="*/ 731700 h 731700"/>
                <a:gd name="connsiteX3" fmla="*/ 393405 w 1747039"/>
                <a:gd name="connsiteY3" fmla="*/ 731700 h 731700"/>
                <a:gd name="connsiteX4" fmla="*/ 0 w 1747039"/>
                <a:gd name="connsiteY4" fmla="*/ 0 h 731700"/>
                <a:gd name="connsiteX0" fmla="*/ 0 w 1725773"/>
                <a:gd name="connsiteY0" fmla="*/ 20395 h 721068"/>
                <a:gd name="connsiteX1" fmla="*/ 1343000 w 1725773"/>
                <a:gd name="connsiteY1" fmla="*/ 0 h 721068"/>
                <a:gd name="connsiteX2" fmla="*/ 1725773 w 1725773"/>
                <a:gd name="connsiteY2" fmla="*/ 721068 h 721068"/>
                <a:gd name="connsiteX3" fmla="*/ 372139 w 1725773"/>
                <a:gd name="connsiteY3" fmla="*/ 721068 h 721068"/>
                <a:gd name="connsiteX4" fmla="*/ 0 w 1725773"/>
                <a:gd name="connsiteY4" fmla="*/ 20395 h 721068"/>
                <a:gd name="connsiteX0" fmla="*/ 0 w 1725773"/>
                <a:gd name="connsiteY0" fmla="*/ 0 h 731701"/>
                <a:gd name="connsiteX1" fmla="*/ 1343000 w 1725773"/>
                <a:gd name="connsiteY1" fmla="*/ 10633 h 731701"/>
                <a:gd name="connsiteX2" fmla="*/ 1725773 w 1725773"/>
                <a:gd name="connsiteY2" fmla="*/ 731701 h 731701"/>
                <a:gd name="connsiteX3" fmla="*/ 372139 w 1725773"/>
                <a:gd name="connsiteY3" fmla="*/ 731701 h 731701"/>
                <a:gd name="connsiteX4" fmla="*/ 0 w 1725773"/>
                <a:gd name="connsiteY4" fmla="*/ 0 h 731701"/>
                <a:gd name="connsiteX0" fmla="*/ 0 w 1747038"/>
                <a:gd name="connsiteY0" fmla="*/ 0 h 721359"/>
                <a:gd name="connsiteX1" fmla="*/ 1364265 w 1747038"/>
                <a:gd name="connsiteY1" fmla="*/ 291 h 721359"/>
                <a:gd name="connsiteX2" fmla="*/ 1747038 w 1747038"/>
                <a:gd name="connsiteY2" fmla="*/ 721359 h 721359"/>
                <a:gd name="connsiteX3" fmla="*/ 393404 w 1747038"/>
                <a:gd name="connsiteY3" fmla="*/ 721359 h 721359"/>
                <a:gd name="connsiteX4" fmla="*/ 0 w 1747038"/>
                <a:gd name="connsiteY4" fmla="*/ 0 h 721359"/>
                <a:gd name="connsiteX0" fmla="*/ 0 w 7367023"/>
                <a:gd name="connsiteY0" fmla="*/ 30735 h 721068"/>
                <a:gd name="connsiteX1" fmla="*/ 6984250 w 7367023"/>
                <a:gd name="connsiteY1" fmla="*/ 0 h 721068"/>
                <a:gd name="connsiteX2" fmla="*/ 7367023 w 7367023"/>
                <a:gd name="connsiteY2" fmla="*/ 721068 h 721068"/>
                <a:gd name="connsiteX3" fmla="*/ 6013389 w 7367023"/>
                <a:gd name="connsiteY3" fmla="*/ 721068 h 721068"/>
                <a:gd name="connsiteX4" fmla="*/ 0 w 7367023"/>
                <a:gd name="connsiteY4" fmla="*/ 30735 h 721068"/>
                <a:gd name="connsiteX0" fmla="*/ 0 w 7367023"/>
                <a:gd name="connsiteY0" fmla="*/ 30735 h 772779"/>
                <a:gd name="connsiteX1" fmla="*/ 6984250 w 7367023"/>
                <a:gd name="connsiteY1" fmla="*/ 0 h 772779"/>
                <a:gd name="connsiteX2" fmla="*/ 7367023 w 7367023"/>
                <a:gd name="connsiteY2" fmla="*/ 721068 h 772779"/>
                <a:gd name="connsiteX3" fmla="*/ 81760 w 7367023"/>
                <a:gd name="connsiteY3" fmla="*/ 772779 h 772779"/>
                <a:gd name="connsiteX4" fmla="*/ 0 w 7367023"/>
                <a:gd name="connsiteY4" fmla="*/ 30735 h 772779"/>
                <a:gd name="connsiteX0" fmla="*/ 0 w 7367023"/>
                <a:gd name="connsiteY0" fmla="*/ 30735 h 762437"/>
                <a:gd name="connsiteX1" fmla="*/ 6984250 w 7367023"/>
                <a:gd name="connsiteY1" fmla="*/ 0 h 762437"/>
                <a:gd name="connsiteX2" fmla="*/ 7367023 w 7367023"/>
                <a:gd name="connsiteY2" fmla="*/ 721068 h 762437"/>
                <a:gd name="connsiteX3" fmla="*/ 50597 w 7367023"/>
                <a:gd name="connsiteY3" fmla="*/ 762437 h 762437"/>
                <a:gd name="connsiteX4" fmla="*/ 0 w 7367023"/>
                <a:gd name="connsiteY4" fmla="*/ 30735 h 762437"/>
                <a:gd name="connsiteX0" fmla="*/ 0 w 7398188"/>
                <a:gd name="connsiteY0" fmla="*/ 30735 h 772780"/>
                <a:gd name="connsiteX1" fmla="*/ 6984250 w 7398188"/>
                <a:gd name="connsiteY1" fmla="*/ 0 h 772780"/>
                <a:gd name="connsiteX2" fmla="*/ 7398188 w 7398188"/>
                <a:gd name="connsiteY2" fmla="*/ 772780 h 772780"/>
                <a:gd name="connsiteX3" fmla="*/ 50597 w 7398188"/>
                <a:gd name="connsiteY3" fmla="*/ 762437 h 772780"/>
                <a:gd name="connsiteX4" fmla="*/ 0 w 7398188"/>
                <a:gd name="connsiteY4" fmla="*/ 30735 h 772780"/>
                <a:gd name="connsiteX0" fmla="*/ 0 w 7416800"/>
                <a:gd name="connsiteY0" fmla="*/ 30735 h 762437"/>
                <a:gd name="connsiteX1" fmla="*/ 6984250 w 7416800"/>
                <a:gd name="connsiteY1" fmla="*/ 0 h 762437"/>
                <a:gd name="connsiteX2" fmla="*/ 7416800 w 7416800"/>
                <a:gd name="connsiteY2" fmla="*/ 754250 h 762437"/>
                <a:gd name="connsiteX3" fmla="*/ 50597 w 7416800"/>
                <a:gd name="connsiteY3" fmla="*/ 762437 h 762437"/>
                <a:gd name="connsiteX4" fmla="*/ 0 w 7416800"/>
                <a:gd name="connsiteY4" fmla="*/ 30735 h 762437"/>
                <a:gd name="connsiteX0" fmla="*/ 0 w 7398188"/>
                <a:gd name="connsiteY0" fmla="*/ 30735 h 772780"/>
                <a:gd name="connsiteX1" fmla="*/ 6984250 w 7398188"/>
                <a:gd name="connsiteY1" fmla="*/ 0 h 772780"/>
                <a:gd name="connsiteX2" fmla="*/ 7398188 w 7398188"/>
                <a:gd name="connsiteY2" fmla="*/ 772780 h 772780"/>
                <a:gd name="connsiteX3" fmla="*/ 50597 w 7398188"/>
                <a:gd name="connsiteY3" fmla="*/ 762437 h 772780"/>
                <a:gd name="connsiteX4" fmla="*/ 0 w 7398188"/>
                <a:gd name="connsiteY4" fmla="*/ 30735 h 772780"/>
                <a:gd name="connsiteX0" fmla="*/ 0 w 7398188"/>
                <a:gd name="connsiteY0" fmla="*/ 30735 h 772780"/>
                <a:gd name="connsiteX1" fmla="*/ 6984250 w 7398188"/>
                <a:gd name="connsiteY1" fmla="*/ 0 h 772780"/>
                <a:gd name="connsiteX2" fmla="*/ 7398188 w 7398188"/>
                <a:gd name="connsiteY2" fmla="*/ 772780 h 772780"/>
                <a:gd name="connsiteX3" fmla="*/ 413532 w 7398188"/>
                <a:gd name="connsiteY3" fmla="*/ 762437 h 772780"/>
                <a:gd name="connsiteX4" fmla="*/ 0 w 7398188"/>
                <a:gd name="connsiteY4" fmla="*/ 30735 h 772780"/>
                <a:gd name="connsiteX0" fmla="*/ 0 w 7398188"/>
                <a:gd name="connsiteY0" fmla="*/ 2940 h 744985"/>
                <a:gd name="connsiteX1" fmla="*/ 7030780 w 7398188"/>
                <a:gd name="connsiteY1" fmla="*/ 0 h 744985"/>
                <a:gd name="connsiteX2" fmla="*/ 7398188 w 7398188"/>
                <a:gd name="connsiteY2" fmla="*/ 744985 h 744985"/>
                <a:gd name="connsiteX3" fmla="*/ 413532 w 7398188"/>
                <a:gd name="connsiteY3" fmla="*/ 734642 h 744985"/>
                <a:gd name="connsiteX4" fmla="*/ 0 w 7398188"/>
                <a:gd name="connsiteY4" fmla="*/ 2940 h 744985"/>
                <a:gd name="connsiteX0" fmla="*/ 0 w 7435412"/>
                <a:gd name="connsiteY0" fmla="*/ 2940 h 734642"/>
                <a:gd name="connsiteX1" fmla="*/ 7030780 w 7435412"/>
                <a:gd name="connsiteY1" fmla="*/ 0 h 734642"/>
                <a:gd name="connsiteX2" fmla="*/ 7435412 w 7435412"/>
                <a:gd name="connsiteY2" fmla="*/ 720279 h 734642"/>
                <a:gd name="connsiteX3" fmla="*/ 413532 w 7435412"/>
                <a:gd name="connsiteY3" fmla="*/ 734642 h 734642"/>
                <a:gd name="connsiteX4" fmla="*/ 0 w 7435412"/>
                <a:gd name="connsiteY4" fmla="*/ 2940 h 73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5412" h="734642">
                  <a:moveTo>
                    <a:pt x="0" y="2940"/>
                  </a:moveTo>
                  <a:lnTo>
                    <a:pt x="7030780" y="0"/>
                  </a:lnTo>
                  <a:lnTo>
                    <a:pt x="7435412" y="720279"/>
                  </a:lnTo>
                  <a:lnTo>
                    <a:pt x="413532" y="734642"/>
                  </a:lnTo>
                  <a:lnTo>
                    <a:pt x="0" y="2940"/>
                  </a:lnTo>
                  <a:close/>
                </a:path>
              </a:pathLst>
            </a:custGeom>
            <a:solidFill>
              <a:schemeClr val="tx2">
                <a:lumMod val="5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" sz="4000" b="1">
                <a:solidFill>
                  <a:schemeClr val="bg1"/>
                </a:solidFill>
              </a:endParaRPr>
            </a:p>
          </p:txBody>
        </p:sp>
      </p:grpSp>
      <p:sp>
        <p:nvSpPr>
          <p:cNvPr id="13" name="Shape 141"/>
          <p:cNvSpPr txBox="1">
            <a:spLocks/>
          </p:cNvSpPr>
          <p:nvPr/>
        </p:nvSpPr>
        <p:spPr bwMode="auto">
          <a:xfrm>
            <a:off x="1098987" y="335756"/>
            <a:ext cx="6730567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lvl="1">
              <a:buSzPct val="100000"/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ĐỐI TÁC CỦA CHÚNG TÔI</a:t>
            </a:r>
          </a:p>
          <a:p>
            <a:pPr lvl="1">
              <a:buSzPct val="100000"/>
              <a:defRPr/>
            </a:pP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470237"/>
            <a:ext cx="8829324" cy="354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90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0"/>
            <a:ext cx="9242425" cy="51466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6"/>
          <p:cNvSpPr/>
          <p:nvPr/>
        </p:nvSpPr>
        <p:spPr>
          <a:xfrm flipH="1">
            <a:off x="-19050" y="0"/>
            <a:ext cx="9256712" cy="5207000"/>
          </a:xfrm>
          <a:custGeom>
            <a:avLst/>
            <a:gdLst/>
            <a:ahLst/>
            <a:cxnLst/>
            <a:rect l="l" t="t" r="r" b="b"/>
            <a:pathLst>
              <a:path w="4176464" h="5194206" extrusionOk="0">
                <a:moveTo>
                  <a:pt x="0" y="0"/>
                </a:moveTo>
                <a:lnTo>
                  <a:pt x="4176464" y="0"/>
                </a:lnTo>
                <a:lnTo>
                  <a:pt x="4176464" y="5143500"/>
                </a:lnTo>
                <a:lnTo>
                  <a:pt x="4106" y="5194206"/>
                </a:lnTo>
                <a:cubicBezTo>
                  <a:pt x="2737" y="3462804"/>
                  <a:pt x="1369" y="1731402"/>
                  <a:pt x="0" y="0"/>
                </a:cubicBezTo>
                <a:close/>
              </a:path>
            </a:pathLst>
          </a:custGeom>
          <a:solidFill>
            <a:srgbClr val="17375E">
              <a:alpha val="19607"/>
            </a:srgbClr>
          </a:solid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6"/>
          <p:cNvSpPr txBox="1"/>
          <p:nvPr/>
        </p:nvSpPr>
        <p:spPr>
          <a:xfrm>
            <a:off x="0" y="3651250"/>
            <a:ext cx="9251950" cy="1441450"/>
          </a:xfrm>
          <a:prstGeom prst="rect">
            <a:avLst/>
          </a:prstGeom>
          <a:solidFill>
            <a:srgbClr val="10253F">
              <a:alpha val="4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6"/>
          <p:cNvSpPr/>
          <p:nvPr/>
        </p:nvSpPr>
        <p:spPr>
          <a:xfrm rot="10800000">
            <a:off x="-15875" y="4762"/>
            <a:ext cx="3206750" cy="5167312"/>
          </a:xfrm>
          <a:custGeom>
            <a:avLst/>
            <a:gdLst/>
            <a:ahLst/>
            <a:cxnLst/>
            <a:rect l="l" t="t" r="r" b="b"/>
            <a:pathLst>
              <a:path w="4273836" h="5194499" extrusionOk="0">
                <a:moveTo>
                  <a:pt x="0" y="0"/>
                </a:moveTo>
                <a:lnTo>
                  <a:pt x="4273836" y="12899"/>
                </a:lnTo>
                <a:lnTo>
                  <a:pt x="4273836" y="5194499"/>
                </a:lnTo>
                <a:lnTo>
                  <a:pt x="2586572" y="5194499"/>
                </a:lnTo>
                <a:lnTo>
                  <a:pt x="0" y="0"/>
                </a:lnTo>
                <a:close/>
              </a:path>
            </a:pathLst>
          </a:custGeom>
          <a:solidFill>
            <a:srgbClr val="203A69">
              <a:alpha val="7450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6" name="Google Shape;36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287" y="3675062"/>
            <a:ext cx="2016125" cy="1417637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6"/>
          <p:cNvSpPr/>
          <p:nvPr/>
        </p:nvSpPr>
        <p:spPr>
          <a:xfrm>
            <a:off x="5022850" y="-19050"/>
            <a:ext cx="4248150" cy="5167312"/>
          </a:xfrm>
          <a:custGeom>
            <a:avLst/>
            <a:gdLst/>
            <a:ahLst/>
            <a:cxnLst/>
            <a:rect l="l" t="t" r="r" b="b"/>
            <a:pathLst>
              <a:path w="4273836" h="5194499" extrusionOk="0">
                <a:moveTo>
                  <a:pt x="0" y="0"/>
                </a:moveTo>
                <a:lnTo>
                  <a:pt x="4273836" y="12899"/>
                </a:lnTo>
                <a:lnTo>
                  <a:pt x="4273836" y="5194499"/>
                </a:lnTo>
                <a:lnTo>
                  <a:pt x="2586572" y="5194499"/>
                </a:lnTo>
                <a:lnTo>
                  <a:pt x="0" y="0"/>
                </a:lnTo>
                <a:close/>
              </a:path>
            </a:pathLst>
          </a:custGeom>
          <a:solidFill>
            <a:srgbClr val="203A69">
              <a:alpha val="7450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8" name="Google Shape;368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30662" y="3867150"/>
            <a:ext cx="4357687" cy="985837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6"/>
          <p:cNvSpPr txBox="1"/>
          <p:nvPr/>
        </p:nvSpPr>
        <p:spPr>
          <a:xfrm>
            <a:off x="5889625" y="26987"/>
            <a:ext cx="3508375" cy="2430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lang="en-US" sz="2400" b="1" i="0" u="sng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Thông tin liên hê: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 : Số 26 đường Bạch Đằng, phường Thạch Thang, quận Hải Châu, thành phố Đà Nẵng, Việt Nam.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Tel: 0236.3822163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Fax: 0236.3822565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Website: danangport.com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Email: </a:t>
            </a:r>
            <a:r>
              <a:rPr lang="en-US" sz="1600" b="1" i="0" u="sng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cangdn@danangport.com</a:t>
            </a:r>
            <a:r>
              <a:rPr lang="en-US" sz="16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9450" y="0"/>
            <a:ext cx="596106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1737" y="277812"/>
            <a:ext cx="68611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2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2"/>
          <p:cNvSpPr/>
          <p:nvPr/>
        </p:nvSpPr>
        <p:spPr>
          <a:xfrm>
            <a:off x="7077075" y="88900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2"/>
          <p:cNvSpPr/>
          <p:nvPr/>
        </p:nvSpPr>
        <p:spPr>
          <a:xfrm>
            <a:off x="255587" y="88900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2"/>
          <p:cNvSpPr txBox="1"/>
          <p:nvPr/>
        </p:nvSpPr>
        <p:spPr>
          <a:xfrm>
            <a:off x="657225" y="82550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4" name="Google Shape;324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37437" y="149225"/>
            <a:ext cx="935037" cy="658812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2"/>
          <p:cNvSpPr txBox="1"/>
          <p:nvPr/>
        </p:nvSpPr>
        <p:spPr>
          <a:xfrm>
            <a:off x="633412" y="216694"/>
            <a:ext cx="6731000" cy="96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DỰ ÁN ĐẦU TƯ VÀ XÂY DỰNG ICD HÒA VANG</a:t>
            </a:r>
            <a:endParaRPr b="1" dirty="0"/>
          </a:p>
        </p:txBody>
      </p:sp>
      <p:sp>
        <p:nvSpPr>
          <p:cNvPr id="326" name="Google Shape;326;p22"/>
          <p:cNvSpPr txBox="1"/>
          <p:nvPr/>
        </p:nvSpPr>
        <p:spPr>
          <a:xfrm>
            <a:off x="7065962" y="6569075"/>
            <a:ext cx="2057400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/>
        </p:nvSpPr>
        <p:spPr>
          <a:xfrm>
            <a:off x="-596900" y="-92075"/>
            <a:ext cx="1787525" cy="741363"/>
          </a:xfrm>
          <a:custGeom>
            <a:avLst/>
            <a:gdLst>
              <a:gd name="connsiteX0" fmla="*/ 0 w 1800200"/>
              <a:gd name="connsiteY0" fmla="*/ 0 h 731700"/>
              <a:gd name="connsiteX1" fmla="*/ 1800200 w 1800200"/>
              <a:gd name="connsiteY1" fmla="*/ 0 h 731700"/>
              <a:gd name="connsiteX2" fmla="*/ 1800200 w 1800200"/>
              <a:gd name="connsiteY2" fmla="*/ 731700 h 731700"/>
              <a:gd name="connsiteX3" fmla="*/ 0 w 1800200"/>
              <a:gd name="connsiteY3" fmla="*/ 731700 h 731700"/>
              <a:gd name="connsiteX4" fmla="*/ 0 w 1800200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29609 w 2129809"/>
              <a:gd name="connsiteY3" fmla="*/ 731700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1353633 w 2129809"/>
              <a:gd name="connsiteY1" fmla="*/ 21265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21266 h 752966"/>
              <a:gd name="connsiteX1" fmla="*/ 1353633 w 2129809"/>
              <a:gd name="connsiteY1" fmla="*/ 0 h 752966"/>
              <a:gd name="connsiteX2" fmla="*/ 2129809 w 2129809"/>
              <a:gd name="connsiteY2" fmla="*/ 752966 h 752966"/>
              <a:gd name="connsiteX3" fmla="*/ 350874 w 2129809"/>
              <a:gd name="connsiteY3" fmla="*/ 731701 h 752966"/>
              <a:gd name="connsiteX4" fmla="*/ 0 w 2129809"/>
              <a:gd name="connsiteY4" fmla="*/ 21266 h 752966"/>
              <a:gd name="connsiteX0" fmla="*/ 0 w 2129809"/>
              <a:gd name="connsiteY0" fmla="*/ 0 h 731700"/>
              <a:gd name="connsiteX1" fmla="*/ 1353633 w 2129809"/>
              <a:gd name="connsiteY1" fmla="*/ 10632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1725772"/>
              <a:gd name="connsiteY0" fmla="*/ 0 h 752965"/>
              <a:gd name="connsiteX1" fmla="*/ 1353633 w 1725772"/>
              <a:gd name="connsiteY1" fmla="*/ 10632 h 752965"/>
              <a:gd name="connsiteX2" fmla="*/ 1725772 w 1725772"/>
              <a:gd name="connsiteY2" fmla="*/ 752965 h 752965"/>
              <a:gd name="connsiteX3" fmla="*/ 350874 w 1725772"/>
              <a:gd name="connsiteY3" fmla="*/ 710435 h 752965"/>
              <a:gd name="connsiteX4" fmla="*/ 0 w 1725772"/>
              <a:gd name="connsiteY4" fmla="*/ 0 h 752965"/>
              <a:gd name="connsiteX0" fmla="*/ 0 w 1683242"/>
              <a:gd name="connsiteY0" fmla="*/ 0 h 710435"/>
              <a:gd name="connsiteX1" fmla="*/ 1353633 w 1683242"/>
              <a:gd name="connsiteY1" fmla="*/ 10632 h 710435"/>
              <a:gd name="connsiteX2" fmla="*/ 1683242 w 1683242"/>
              <a:gd name="connsiteY2" fmla="*/ 710434 h 710435"/>
              <a:gd name="connsiteX3" fmla="*/ 350874 w 1683242"/>
              <a:gd name="connsiteY3" fmla="*/ 710435 h 710435"/>
              <a:gd name="connsiteX4" fmla="*/ 0 w 1683242"/>
              <a:gd name="connsiteY4" fmla="*/ 0 h 710435"/>
              <a:gd name="connsiteX0" fmla="*/ 0 w 1725773"/>
              <a:gd name="connsiteY0" fmla="*/ 0 h 721067"/>
              <a:gd name="connsiteX1" fmla="*/ 1353633 w 1725773"/>
              <a:gd name="connsiteY1" fmla="*/ 10632 h 721067"/>
              <a:gd name="connsiteX2" fmla="*/ 1725773 w 1725773"/>
              <a:gd name="connsiteY2" fmla="*/ 721067 h 721067"/>
              <a:gd name="connsiteX3" fmla="*/ 350874 w 1725773"/>
              <a:gd name="connsiteY3" fmla="*/ 710435 h 721067"/>
              <a:gd name="connsiteX4" fmla="*/ 0 w 1725773"/>
              <a:gd name="connsiteY4" fmla="*/ 0 h 721067"/>
              <a:gd name="connsiteX0" fmla="*/ 0 w 1725773"/>
              <a:gd name="connsiteY0" fmla="*/ 53163 h 774230"/>
              <a:gd name="connsiteX1" fmla="*/ 1321735 w 1725773"/>
              <a:gd name="connsiteY1" fmla="*/ 0 h 774230"/>
              <a:gd name="connsiteX2" fmla="*/ 1725773 w 1725773"/>
              <a:gd name="connsiteY2" fmla="*/ 774230 h 774230"/>
              <a:gd name="connsiteX3" fmla="*/ 350874 w 1725773"/>
              <a:gd name="connsiteY3" fmla="*/ 763598 h 774230"/>
              <a:gd name="connsiteX4" fmla="*/ 0 w 1725773"/>
              <a:gd name="connsiteY4" fmla="*/ 53163 h 774230"/>
              <a:gd name="connsiteX0" fmla="*/ 0 w 1747038"/>
              <a:gd name="connsiteY0" fmla="*/ 21265 h 774230"/>
              <a:gd name="connsiteX1" fmla="*/ 1343000 w 1747038"/>
              <a:gd name="connsiteY1" fmla="*/ 0 h 774230"/>
              <a:gd name="connsiteX2" fmla="*/ 1747038 w 1747038"/>
              <a:gd name="connsiteY2" fmla="*/ 774230 h 774230"/>
              <a:gd name="connsiteX3" fmla="*/ 372139 w 1747038"/>
              <a:gd name="connsiteY3" fmla="*/ 763598 h 774230"/>
              <a:gd name="connsiteX4" fmla="*/ 0 w 1747038"/>
              <a:gd name="connsiteY4" fmla="*/ 21265 h 774230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74230 h 784862"/>
              <a:gd name="connsiteX4" fmla="*/ 0 w 1768304"/>
              <a:gd name="connsiteY4" fmla="*/ 0 h 784862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31700 h 784862"/>
              <a:gd name="connsiteX4" fmla="*/ 0 w 1768304"/>
              <a:gd name="connsiteY4" fmla="*/ 0 h 784862"/>
              <a:gd name="connsiteX0" fmla="*/ 0 w 1725774"/>
              <a:gd name="connsiteY0" fmla="*/ 0 h 731700"/>
              <a:gd name="connsiteX1" fmla="*/ 1364266 w 1725774"/>
              <a:gd name="connsiteY1" fmla="*/ 10632 h 731700"/>
              <a:gd name="connsiteX2" fmla="*/ 1725774 w 1725774"/>
              <a:gd name="connsiteY2" fmla="*/ 721066 h 731700"/>
              <a:gd name="connsiteX3" fmla="*/ 393405 w 1725774"/>
              <a:gd name="connsiteY3" fmla="*/ 731700 h 731700"/>
              <a:gd name="connsiteX4" fmla="*/ 0 w 1725774"/>
              <a:gd name="connsiteY4" fmla="*/ 0 h 731700"/>
              <a:gd name="connsiteX0" fmla="*/ 0 w 1725774"/>
              <a:gd name="connsiteY0" fmla="*/ 0 h 742332"/>
              <a:gd name="connsiteX1" fmla="*/ 1364266 w 1725774"/>
              <a:gd name="connsiteY1" fmla="*/ 10632 h 742332"/>
              <a:gd name="connsiteX2" fmla="*/ 1725774 w 1725774"/>
              <a:gd name="connsiteY2" fmla="*/ 742332 h 742332"/>
              <a:gd name="connsiteX3" fmla="*/ 393405 w 1725774"/>
              <a:gd name="connsiteY3" fmla="*/ 731700 h 742332"/>
              <a:gd name="connsiteX4" fmla="*/ 0 w 1725774"/>
              <a:gd name="connsiteY4" fmla="*/ 0 h 742332"/>
              <a:gd name="connsiteX0" fmla="*/ 0 w 1693876"/>
              <a:gd name="connsiteY0" fmla="*/ 0 h 731700"/>
              <a:gd name="connsiteX1" fmla="*/ 1364266 w 1693876"/>
              <a:gd name="connsiteY1" fmla="*/ 10632 h 731700"/>
              <a:gd name="connsiteX2" fmla="*/ 1693876 w 1693876"/>
              <a:gd name="connsiteY2" fmla="*/ 731700 h 731700"/>
              <a:gd name="connsiteX3" fmla="*/ 393405 w 1693876"/>
              <a:gd name="connsiteY3" fmla="*/ 731700 h 731700"/>
              <a:gd name="connsiteX4" fmla="*/ 0 w 1693876"/>
              <a:gd name="connsiteY4" fmla="*/ 0 h 731700"/>
              <a:gd name="connsiteX0" fmla="*/ 0 w 1747039"/>
              <a:gd name="connsiteY0" fmla="*/ 0 h 731700"/>
              <a:gd name="connsiteX1" fmla="*/ 1364266 w 1747039"/>
              <a:gd name="connsiteY1" fmla="*/ 10632 h 731700"/>
              <a:gd name="connsiteX2" fmla="*/ 1747039 w 1747039"/>
              <a:gd name="connsiteY2" fmla="*/ 731700 h 731700"/>
              <a:gd name="connsiteX3" fmla="*/ 393405 w 1747039"/>
              <a:gd name="connsiteY3" fmla="*/ 731700 h 731700"/>
              <a:gd name="connsiteX4" fmla="*/ 0 w 1747039"/>
              <a:gd name="connsiteY4" fmla="*/ 0 h 731700"/>
              <a:gd name="connsiteX0" fmla="*/ 0 w 1725773"/>
              <a:gd name="connsiteY0" fmla="*/ 20395 h 721068"/>
              <a:gd name="connsiteX1" fmla="*/ 1343000 w 1725773"/>
              <a:gd name="connsiteY1" fmla="*/ 0 h 721068"/>
              <a:gd name="connsiteX2" fmla="*/ 1725773 w 1725773"/>
              <a:gd name="connsiteY2" fmla="*/ 721068 h 721068"/>
              <a:gd name="connsiteX3" fmla="*/ 372139 w 1725773"/>
              <a:gd name="connsiteY3" fmla="*/ 721068 h 721068"/>
              <a:gd name="connsiteX4" fmla="*/ 0 w 1725773"/>
              <a:gd name="connsiteY4" fmla="*/ 20395 h 721068"/>
              <a:gd name="connsiteX0" fmla="*/ 0 w 1725773"/>
              <a:gd name="connsiteY0" fmla="*/ 0 h 731701"/>
              <a:gd name="connsiteX1" fmla="*/ 1343000 w 1725773"/>
              <a:gd name="connsiteY1" fmla="*/ 10633 h 731701"/>
              <a:gd name="connsiteX2" fmla="*/ 1725773 w 1725773"/>
              <a:gd name="connsiteY2" fmla="*/ 731701 h 731701"/>
              <a:gd name="connsiteX3" fmla="*/ 372139 w 1725773"/>
              <a:gd name="connsiteY3" fmla="*/ 731701 h 731701"/>
              <a:gd name="connsiteX4" fmla="*/ 0 w 1725773"/>
              <a:gd name="connsiteY4" fmla="*/ 0 h 731701"/>
              <a:gd name="connsiteX0" fmla="*/ 0 w 1747038"/>
              <a:gd name="connsiteY0" fmla="*/ 0 h 721359"/>
              <a:gd name="connsiteX1" fmla="*/ 1364265 w 1747038"/>
              <a:gd name="connsiteY1" fmla="*/ 291 h 721359"/>
              <a:gd name="connsiteX2" fmla="*/ 1747038 w 1747038"/>
              <a:gd name="connsiteY2" fmla="*/ 721359 h 721359"/>
              <a:gd name="connsiteX3" fmla="*/ 393404 w 1747038"/>
              <a:gd name="connsiteY3" fmla="*/ 721359 h 721359"/>
              <a:gd name="connsiteX4" fmla="*/ 0 w 1747038"/>
              <a:gd name="connsiteY4" fmla="*/ 0 h 72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038" h="721359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"/>
          <p:cNvSpPr/>
          <p:nvPr/>
        </p:nvSpPr>
        <p:spPr>
          <a:xfrm>
            <a:off x="7077765" y="88611"/>
            <a:ext cx="2076450" cy="741362"/>
          </a:xfrm>
          <a:custGeom>
            <a:avLst/>
            <a:gdLst>
              <a:gd name="connsiteX0" fmla="*/ 0 w 1800200"/>
              <a:gd name="connsiteY0" fmla="*/ 0 h 731700"/>
              <a:gd name="connsiteX1" fmla="*/ 1800200 w 1800200"/>
              <a:gd name="connsiteY1" fmla="*/ 0 h 731700"/>
              <a:gd name="connsiteX2" fmla="*/ 1800200 w 1800200"/>
              <a:gd name="connsiteY2" fmla="*/ 731700 h 731700"/>
              <a:gd name="connsiteX3" fmla="*/ 0 w 1800200"/>
              <a:gd name="connsiteY3" fmla="*/ 731700 h 731700"/>
              <a:gd name="connsiteX4" fmla="*/ 0 w 1800200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29609 w 2129809"/>
              <a:gd name="connsiteY3" fmla="*/ 731700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1353633 w 2129809"/>
              <a:gd name="connsiteY1" fmla="*/ 21265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21266 h 752966"/>
              <a:gd name="connsiteX1" fmla="*/ 1353633 w 2129809"/>
              <a:gd name="connsiteY1" fmla="*/ 0 h 752966"/>
              <a:gd name="connsiteX2" fmla="*/ 2129809 w 2129809"/>
              <a:gd name="connsiteY2" fmla="*/ 752966 h 752966"/>
              <a:gd name="connsiteX3" fmla="*/ 350874 w 2129809"/>
              <a:gd name="connsiteY3" fmla="*/ 731701 h 752966"/>
              <a:gd name="connsiteX4" fmla="*/ 0 w 2129809"/>
              <a:gd name="connsiteY4" fmla="*/ 21266 h 752966"/>
              <a:gd name="connsiteX0" fmla="*/ 0 w 2129809"/>
              <a:gd name="connsiteY0" fmla="*/ 0 h 731700"/>
              <a:gd name="connsiteX1" fmla="*/ 1353633 w 2129809"/>
              <a:gd name="connsiteY1" fmla="*/ 10632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1725772"/>
              <a:gd name="connsiteY0" fmla="*/ 0 h 752965"/>
              <a:gd name="connsiteX1" fmla="*/ 1353633 w 1725772"/>
              <a:gd name="connsiteY1" fmla="*/ 10632 h 752965"/>
              <a:gd name="connsiteX2" fmla="*/ 1725772 w 1725772"/>
              <a:gd name="connsiteY2" fmla="*/ 752965 h 752965"/>
              <a:gd name="connsiteX3" fmla="*/ 350874 w 1725772"/>
              <a:gd name="connsiteY3" fmla="*/ 710435 h 752965"/>
              <a:gd name="connsiteX4" fmla="*/ 0 w 1725772"/>
              <a:gd name="connsiteY4" fmla="*/ 0 h 752965"/>
              <a:gd name="connsiteX0" fmla="*/ 0 w 1683242"/>
              <a:gd name="connsiteY0" fmla="*/ 0 h 710435"/>
              <a:gd name="connsiteX1" fmla="*/ 1353633 w 1683242"/>
              <a:gd name="connsiteY1" fmla="*/ 10632 h 710435"/>
              <a:gd name="connsiteX2" fmla="*/ 1683242 w 1683242"/>
              <a:gd name="connsiteY2" fmla="*/ 710434 h 710435"/>
              <a:gd name="connsiteX3" fmla="*/ 350874 w 1683242"/>
              <a:gd name="connsiteY3" fmla="*/ 710435 h 710435"/>
              <a:gd name="connsiteX4" fmla="*/ 0 w 1683242"/>
              <a:gd name="connsiteY4" fmla="*/ 0 h 710435"/>
              <a:gd name="connsiteX0" fmla="*/ 0 w 1725773"/>
              <a:gd name="connsiteY0" fmla="*/ 0 h 721067"/>
              <a:gd name="connsiteX1" fmla="*/ 1353633 w 1725773"/>
              <a:gd name="connsiteY1" fmla="*/ 10632 h 721067"/>
              <a:gd name="connsiteX2" fmla="*/ 1725773 w 1725773"/>
              <a:gd name="connsiteY2" fmla="*/ 721067 h 721067"/>
              <a:gd name="connsiteX3" fmla="*/ 350874 w 1725773"/>
              <a:gd name="connsiteY3" fmla="*/ 710435 h 721067"/>
              <a:gd name="connsiteX4" fmla="*/ 0 w 1725773"/>
              <a:gd name="connsiteY4" fmla="*/ 0 h 721067"/>
              <a:gd name="connsiteX0" fmla="*/ 0 w 1725773"/>
              <a:gd name="connsiteY0" fmla="*/ 53163 h 774230"/>
              <a:gd name="connsiteX1" fmla="*/ 1321735 w 1725773"/>
              <a:gd name="connsiteY1" fmla="*/ 0 h 774230"/>
              <a:gd name="connsiteX2" fmla="*/ 1725773 w 1725773"/>
              <a:gd name="connsiteY2" fmla="*/ 774230 h 774230"/>
              <a:gd name="connsiteX3" fmla="*/ 350874 w 1725773"/>
              <a:gd name="connsiteY3" fmla="*/ 763598 h 774230"/>
              <a:gd name="connsiteX4" fmla="*/ 0 w 1725773"/>
              <a:gd name="connsiteY4" fmla="*/ 53163 h 774230"/>
              <a:gd name="connsiteX0" fmla="*/ 0 w 1747038"/>
              <a:gd name="connsiteY0" fmla="*/ 21265 h 774230"/>
              <a:gd name="connsiteX1" fmla="*/ 1343000 w 1747038"/>
              <a:gd name="connsiteY1" fmla="*/ 0 h 774230"/>
              <a:gd name="connsiteX2" fmla="*/ 1747038 w 1747038"/>
              <a:gd name="connsiteY2" fmla="*/ 774230 h 774230"/>
              <a:gd name="connsiteX3" fmla="*/ 372139 w 1747038"/>
              <a:gd name="connsiteY3" fmla="*/ 763598 h 774230"/>
              <a:gd name="connsiteX4" fmla="*/ 0 w 1747038"/>
              <a:gd name="connsiteY4" fmla="*/ 21265 h 774230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74230 h 784862"/>
              <a:gd name="connsiteX4" fmla="*/ 0 w 1768304"/>
              <a:gd name="connsiteY4" fmla="*/ 0 h 784862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31700 h 784862"/>
              <a:gd name="connsiteX4" fmla="*/ 0 w 1768304"/>
              <a:gd name="connsiteY4" fmla="*/ 0 h 784862"/>
              <a:gd name="connsiteX0" fmla="*/ 0 w 1725774"/>
              <a:gd name="connsiteY0" fmla="*/ 0 h 731700"/>
              <a:gd name="connsiteX1" fmla="*/ 1364266 w 1725774"/>
              <a:gd name="connsiteY1" fmla="*/ 10632 h 731700"/>
              <a:gd name="connsiteX2" fmla="*/ 1725774 w 1725774"/>
              <a:gd name="connsiteY2" fmla="*/ 721066 h 731700"/>
              <a:gd name="connsiteX3" fmla="*/ 393405 w 1725774"/>
              <a:gd name="connsiteY3" fmla="*/ 731700 h 731700"/>
              <a:gd name="connsiteX4" fmla="*/ 0 w 1725774"/>
              <a:gd name="connsiteY4" fmla="*/ 0 h 731700"/>
              <a:gd name="connsiteX0" fmla="*/ 0 w 1725774"/>
              <a:gd name="connsiteY0" fmla="*/ 0 h 742332"/>
              <a:gd name="connsiteX1" fmla="*/ 1364266 w 1725774"/>
              <a:gd name="connsiteY1" fmla="*/ 10632 h 742332"/>
              <a:gd name="connsiteX2" fmla="*/ 1725774 w 1725774"/>
              <a:gd name="connsiteY2" fmla="*/ 742332 h 742332"/>
              <a:gd name="connsiteX3" fmla="*/ 393405 w 1725774"/>
              <a:gd name="connsiteY3" fmla="*/ 731700 h 742332"/>
              <a:gd name="connsiteX4" fmla="*/ 0 w 1725774"/>
              <a:gd name="connsiteY4" fmla="*/ 0 h 742332"/>
              <a:gd name="connsiteX0" fmla="*/ 0 w 1693876"/>
              <a:gd name="connsiteY0" fmla="*/ 0 h 731700"/>
              <a:gd name="connsiteX1" fmla="*/ 1364266 w 1693876"/>
              <a:gd name="connsiteY1" fmla="*/ 10632 h 731700"/>
              <a:gd name="connsiteX2" fmla="*/ 1693876 w 1693876"/>
              <a:gd name="connsiteY2" fmla="*/ 731700 h 731700"/>
              <a:gd name="connsiteX3" fmla="*/ 393405 w 1693876"/>
              <a:gd name="connsiteY3" fmla="*/ 731700 h 731700"/>
              <a:gd name="connsiteX4" fmla="*/ 0 w 1693876"/>
              <a:gd name="connsiteY4" fmla="*/ 0 h 731700"/>
              <a:gd name="connsiteX0" fmla="*/ 0 w 1747039"/>
              <a:gd name="connsiteY0" fmla="*/ 0 h 731700"/>
              <a:gd name="connsiteX1" fmla="*/ 1364266 w 1747039"/>
              <a:gd name="connsiteY1" fmla="*/ 10632 h 731700"/>
              <a:gd name="connsiteX2" fmla="*/ 1747039 w 1747039"/>
              <a:gd name="connsiteY2" fmla="*/ 731700 h 731700"/>
              <a:gd name="connsiteX3" fmla="*/ 393405 w 1747039"/>
              <a:gd name="connsiteY3" fmla="*/ 731700 h 731700"/>
              <a:gd name="connsiteX4" fmla="*/ 0 w 1747039"/>
              <a:gd name="connsiteY4" fmla="*/ 0 h 731700"/>
              <a:gd name="connsiteX0" fmla="*/ 0 w 1725773"/>
              <a:gd name="connsiteY0" fmla="*/ 20395 h 721068"/>
              <a:gd name="connsiteX1" fmla="*/ 1343000 w 1725773"/>
              <a:gd name="connsiteY1" fmla="*/ 0 h 721068"/>
              <a:gd name="connsiteX2" fmla="*/ 1725773 w 1725773"/>
              <a:gd name="connsiteY2" fmla="*/ 721068 h 721068"/>
              <a:gd name="connsiteX3" fmla="*/ 372139 w 1725773"/>
              <a:gd name="connsiteY3" fmla="*/ 721068 h 721068"/>
              <a:gd name="connsiteX4" fmla="*/ 0 w 1725773"/>
              <a:gd name="connsiteY4" fmla="*/ 20395 h 721068"/>
              <a:gd name="connsiteX0" fmla="*/ 0 w 1725773"/>
              <a:gd name="connsiteY0" fmla="*/ 0 h 731701"/>
              <a:gd name="connsiteX1" fmla="*/ 1343000 w 1725773"/>
              <a:gd name="connsiteY1" fmla="*/ 10633 h 731701"/>
              <a:gd name="connsiteX2" fmla="*/ 1725773 w 1725773"/>
              <a:gd name="connsiteY2" fmla="*/ 731701 h 731701"/>
              <a:gd name="connsiteX3" fmla="*/ 372139 w 1725773"/>
              <a:gd name="connsiteY3" fmla="*/ 731701 h 731701"/>
              <a:gd name="connsiteX4" fmla="*/ 0 w 1725773"/>
              <a:gd name="connsiteY4" fmla="*/ 0 h 731701"/>
              <a:gd name="connsiteX0" fmla="*/ 0 w 1747038"/>
              <a:gd name="connsiteY0" fmla="*/ 0 h 721359"/>
              <a:gd name="connsiteX1" fmla="*/ 1364265 w 1747038"/>
              <a:gd name="connsiteY1" fmla="*/ 291 h 721359"/>
              <a:gd name="connsiteX2" fmla="*/ 1747038 w 1747038"/>
              <a:gd name="connsiteY2" fmla="*/ 721359 h 721359"/>
              <a:gd name="connsiteX3" fmla="*/ 393404 w 1747038"/>
              <a:gd name="connsiteY3" fmla="*/ 721359 h 721359"/>
              <a:gd name="connsiteX4" fmla="*/ 0 w 1747038"/>
              <a:gd name="connsiteY4" fmla="*/ 0 h 721359"/>
              <a:gd name="connsiteX0" fmla="*/ 0 w 1747038"/>
              <a:gd name="connsiteY0" fmla="*/ 0 h 721359"/>
              <a:gd name="connsiteX1" fmla="*/ 1364265 w 1747038"/>
              <a:gd name="connsiteY1" fmla="*/ 291 h 721359"/>
              <a:gd name="connsiteX2" fmla="*/ 1747038 w 1747038"/>
              <a:gd name="connsiteY2" fmla="*/ 721359 h 721359"/>
              <a:gd name="connsiteX3" fmla="*/ 323479 w 1747038"/>
              <a:gd name="connsiteY3" fmla="*/ 701138 h 721359"/>
              <a:gd name="connsiteX4" fmla="*/ 0 w 1747038"/>
              <a:gd name="connsiteY4" fmla="*/ 0 h 72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038" h="721359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256278" y="88611"/>
            <a:ext cx="7108825" cy="754062"/>
          </a:xfrm>
          <a:custGeom>
            <a:avLst/>
            <a:gdLst>
              <a:gd name="connsiteX0" fmla="*/ 0 w 1800200"/>
              <a:gd name="connsiteY0" fmla="*/ 0 h 731700"/>
              <a:gd name="connsiteX1" fmla="*/ 1800200 w 1800200"/>
              <a:gd name="connsiteY1" fmla="*/ 0 h 731700"/>
              <a:gd name="connsiteX2" fmla="*/ 1800200 w 1800200"/>
              <a:gd name="connsiteY2" fmla="*/ 731700 h 731700"/>
              <a:gd name="connsiteX3" fmla="*/ 0 w 1800200"/>
              <a:gd name="connsiteY3" fmla="*/ 731700 h 731700"/>
              <a:gd name="connsiteX4" fmla="*/ 0 w 1800200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29609 w 2129809"/>
              <a:gd name="connsiteY3" fmla="*/ 731700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2129809 w 2129809"/>
              <a:gd name="connsiteY1" fmla="*/ 0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0 h 731700"/>
              <a:gd name="connsiteX1" fmla="*/ 1353633 w 2129809"/>
              <a:gd name="connsiteY1" fmla="*/ 21265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2129809"/>
              <a:gd name="connsiteY0" fmla="*/ 21266 h 752966"/>
              <a:gd name="connsiteX1" fmla="*/ 1353633 w 2129809"/>
              <a:gd name="connsiteY1" fmla="*/ 0 h 752966"/>
              <a:gd name="connsiteX2" fmla="*/ 2129809 w 2129809"/>
              <a:gd name="connsiteY2" fmla="*/ 752966 h 752966"/>
              <a:gd name="connsiteX3" fmla="*/ 350874 w 2129809"/>
              <a:gd name="connsiteY3" fmla="*/ 731701 h 752966"/>
              <a:gd name="connsiteX4" fmla="*/ 0 w 2129809"/>
              <a:gd name="connsiteY4" fmla="*/ 21266 h 752966"/>
              <a:gd name="connsiteX0" fmla="*/ 0 w 2129809"/>
              <a:gd name="connsiteY0" fmla="*/ 0 h 731700"/>
              <a:gd name="connsiteX1" fmla="*/ 1353633 w 2129809"/>
              <a:gd name="connsiteY1" fmla="*/ 10632 h 731700"/>
              <a:gd name="connsiteX2" fmla="*/ 2129809 w 2129809"/>
              <a:gd name="connsiteY2" fmla="*/ 731700 h 731700"/>
              <a:gd name="connsiteX3" fmla="*/ 350874 w 2129809"/>
              <a:gd name="connsiteY3" fmla="*/ 710435 h 731700"/>
              <a:gd name="connsiteX4" fmla="*/ 0 w 2129809"/>
              <a:gd name="connsiteY4" fmla="*/ 0 h 731700"/>
              <a:gd name="connsiteX0" fmla="*/ 0 w 1725772"/>
              <a:gd name="connsiteY0" fmla="*/ 0 h 752965"/>
              <a:gd name="connsiteX1" fmla="*/ 1353633 w 1725772"/>
              <a:gd name="connsiteY1" fmla="*/ 10632 h 752965"/>
              <a:gd name="connsiteX2" fmla="*/ 1725772 w 1725772"/>
              <a:gd name="connsiteY2" fmla="*/ 752965 h 752965"/>
              <a:gd name="connsiteX3" fmla="*/ 350874 w 1725772"/>
              <a:gd name="connsiteY3" fmla="*/ 710435 h 752965"/>
              <a:gd name="connsiteX4" fmla="*/ 0 w 1725772"/>
              <a:gd name="connsiteY4" fmla="*/ 0 h 752965"/>
              <a:gd name="connsiteX0" fmla="*/ 0 w 1683242"/>
              <a:gd name="connsiteY0" fmla="*/ 0 h 710435"/>
              <a:gd name="connsiteX1" fmla="*/ 1353633 w 1683242"/>
              <a:gd name="connsiteY1" fmla="*/ 10632 h 710435"/>
              <a:gd name="connsiteX2" fmla="*/ 1683242 w 1683242"/>
              <a:gd name="connsiteY2" fmla="*/ 710434 h 710435"/>
              <a:gd name="connsiteX3" fmla="*/ 350874 w 1683242"/>
              <a:gd name="connsiteY3" fmla="*/ 710435 h 710435"/>
              <a:gd name="connsiteX4" fmla="*/ 0 w 1683242"/>
              <a:gd name="connsiteY4" fmla="*/ 0 h 710435"/>
              <a:gd name="connsiteX0" fmla="*/ 0 w 1725773"/>
              <a:gd name="connsiteY0" fmla="*/ 0 h 721067"/>
              <a:gd name="connsiteX1" fmla="*/ 1353633 w 1725773"/>
              <a:gd name="connsiteY1" fmla="*/ 10632 h 721067"/>
              <a:gd name="connsiteX2" fmla="*/ 1725773 w 1725773"/>
              <a:gd name="connsiteY2" fmla="*/ 721067 h 721067"/>
              <a:gd name="connsiteX3" fmla="*/ 350874 w 1725773"/>
              <a:gd name="connsiteY3" fmla="*/ 710435 h 721067"/>
              <a:gd name="connsiteX4" fmla="*/ 0 w 1725773"/>
              <a:gd name="connsiteY4" fmla="*/ 0 h 721067"/>
              <a:gd name="connsiteX0" fmla="*/ 0 w 1725773"/>
              <a:gd name="connsiteY0" fmla="*/ 53163 h 774230"/>
              <a:gd name="connsiteX1" fmla="*/ 1321735 w 1725773"/>
              <a:gd name="connsiteY1" fmla="*/ 0 h 774230"/>
              <a:gd name="connsiteX2" fmla="*/ 1725773 w 1725773"/>
              <a:gd name="connsiteY2" fmla="*/ 774230 h 774230"/>
              <a:gd name="connsiteX3" fmla="*/ 350874 w 1725773"/>
              <a:gd name="connsiteY3" fmla="*/ 763598 h 774230"/>
              <a:gd name="connsiteX4" fmla="*/ 0 w 1725773"/>
              <a:gd name="connsiteY4" fmla="*/ 53163 h 774230"/>
              <a:gd name="connsiteX0" fmla="*/ 0 w 1747038"/>
              <a:gd name="connsiteY0" fmla="*/ 21265 h 774230"/>
              <a:gd name="connsiteX1" fmla="*/ 1343000 w 1747038"/>
              <a:gd name="connsiteY1" fmla="*/ 0 h 774230"/>
              <a:gd name="connsiteX2" fmla="*/ 1747038 w 1747038"/>
              <a:gd name="connsiteY2" fmla="*/ 774230 h 774230"/>
              <a:gd name="connsiteX3" fmla="*/ 372139 w 1747038"/>
              <a:gd name="connsiteY3" fmla="*/ 763598 h 774230"/>
              <a:gd name="connsiteX4" fmla="*/ 0 w 1747038"/>
              <a:gd name="connsiteY4" fmla="*/ 21265 h 774230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74230 h 784862"/>
              <a:gd name="connsiteX4" fmla="*/ 0 w 1768304"/>
              <a:gd name="connsiteY4" fmla="*/ 0 h 784862"/>
              <a:gd name="connsiteX0" fmla="*/ 0 w 1768304"/>
              <a:gd name="connsiteY0" fmla="*/ 0 h 784862"/>
              <a:gd name="connsiteX1" fmla="*/ 1364266 w 1768304"/>
              <a:gd name="connsiteY1" fmla="*/ 10632 h 784862"/>
              <a:gd name="connsiteX2" fmla="*/ 1768304 w 1768304"/>
              <a:gd name="connsiteY2" fmla="*/ 784862 h 784862"/>
              <a:gd name="connsiteX3" fmla="*/ 393405 w 1768304"/>
              <a:gd name="connsiteY3" fmla="*/ 731700 h 784862"/>
              <a:gd name="connsiteX4" fmla="*/ 0 w 1768304"/>
              <a:gd name="connsiteY4" fmla="*/ 0 h 784862"/>
              <a:gd name="connsiteX0" fmla="*/ 0 w 1725774"/>
              <a:gd name="connsiteY0" fmla="*/ 0 h 731700"/>
              <a:gd name="connsiteX1" fmla="*/ 1364266 w 1725774"/>
              <a:gd name="connsiteY1" fmla="*/ 10632 h 731700"/>
              <a:gd name="connsiteX2" fmla="*/ 1725774 w 1725774"/>
              <a:gd name="connsiteY2" fmla="*/ 721066 h 731700"/>
              <a:gd name="connsiteX3" fmla="*/ 393405 w 1725774"/>
              <a:gd name="connsiteY3" fmla="*/ 731700 h 731700"/>
              <a:gd name="connsiteX4" fmla="*/ 0 w 1725774"/>
              <a:gd name="connsiteY4" fmla="*/ 0 h 731700"/>
              <a:gd name="connsiteX0" fmla="*/ 0 w 1725774"/>
              <a:gd name="connsiteY0" fmla="*/ 0 h 742332"/>
              <a:gd name="connsiteX1" fmla="*/ 1364266 w 1725774"/>
              <a:gd name="connsiteY1" fmla="*/ 10632 h 742332"/>
              <a:gd name="connsiteX2" fmla="*/ 1725774 w 1725774"/>
              <a:gd name="connsiteY2" fmla="*/ 742332 h 742332"/>
              <a:gd name="connsiteX3" fmla="*/ 393405 w 1725774"/>
              <a:gd name="connsiteY3" fmla="*/ 731700 h 742332"/>
              <a:gd name="connsiteX4" fmla="*/ 0 w 1725774"/>
              <a:gd name="connsiteY4" fmla="*/ 0 h 742332"/>
              <a:gd name="connsiteX0" fmla="*/ 0 w 1693876"/>
              <a:gd name="connsiteY0" fmla="*/ 0 h 731700"/>
              <a:gd name="connsiteX1" fmla="*/ 1364266 w 1693876"/>
              <a:gd name="connsiteY1" fmla="*/ 10632 h 731700"/>
              <a:gd name="connsiteX2" fmla="*/ 1693876 w 1693876"/>
              <a:gd name="connsiteY2" fmla="*/ 731700 h 731700"/>
              <a:gd name="connsiteX3" fmla="*/ 393405 w 1693876"/>
              <a:gd name="connsiteY3" fmla="*/ 731700 h 731700"/>
              <a:gd name="connsiteX4" fmla="*/ 0 w 1693876"/>
              <a:gd name="connsiteY4" fmla="*/ 0 h 731700"/>
              <a:gd name="connsiteX0" fmla="*/ 0 w 1747039"/>
              <a:gd name="connsiteY0" fmla="*/ 0 h 731700"/>
              <a:gd name="connsiteX1" fmla="*/ 1364266 w 1747039"/>
              <a:gd name="connsiteY1" fmla="*/ 10632 h 731700"/>
              <a:gd name="connsiteX2" fmla="*/ 1747039 w 1747039"/>
              <a:gd name="connsiteY2" fmla="*/ 731700 h 731700"/>
              <a:gd name="connsiteX3" fmla="*/ 393405 w 1747039"/>
              <a:gd name="connsiteY3" fmla="*/ 731700 h 731700"/>
              <a:gd name="connsiteX4" fmla="*/ 0 w 1747039"/>
              <a:gd name="connsiteY4" fmla="*/ 0 h 731700"/>
              <a:gd name="connsiteX0" fmla="*/ 0 w 1725773"/>
              <a:gd name="connsiteY0" fmla="*/ 20395 h 721068"/>
              <a:gd name="connsiteX1" fmla="*/ 1343000 w 1725773"/>
              <a:gd name="connsiteY1" fmla="*/ 0 h 721068"/>
              <a:gd name="connsiteX2" fmla="*/ 1725773 w 1725773"/>
              <a:gd name="connsiteY2" fmla="*/ 721068 h 721068"/>
              <a:gd name="connsiteX3" fmla="*/ 372139 w 1725773"/>
              <a:gd name="connsiteY3" fmla="*/ 721068 h 721068"/>
              <a:gd name="connsiteX4" fmla="*/ 0 w 1725773"/>
              <a:gd name="connsiteY4" fmla="*/ 20395 h 721068"/>
              <a:gd name="connsiteX0" fmla="*/ 0 w 1725773"/>
              <a:gd name="connsiteY0" fmla="*/ 0 h 731701"/>
              <a:gd name="connsiteX1" fmla="*/ 1343000 w 1725773"/>
              <a:gd name="connsiteY1" fmla="*/ 10633 h 731701"/>
              <a:gd name="connsiteX2" fmla="*/ 1725773 w 1725773"/>
              <a:gd name="connsiteY2" fmla="*/ 731701 h 731701"/>
              <a:gd name="connsiteX3" fmla="*/ 372139 w 1725773"/>
              <a:gd name="connsiteY3" fmla="*/ 731701 h 731701"/>
              <a:gd name="connsiteX4" fmla="*/ 0 w 1725773"/>
              <a:gd name="connsiteY4" fmla="*/ 0 h 731701"/>
              <a:gd name="connsiteX0" fmla="*/ 0 w 1747038"/>
              <a:gd name="connsiteY0" fmla="*/ 0 h 721359"/>
              <a:gd name="connsiteX1" fmla="*/ 1364265 w 1747038"/>
              <a:gd name="connsiteY1" fmla="*/ 291 h 721359"/>
              <a:gd name="connsiteX2" fmla="*/ 1747038 w 1747038"/>
              <a:gd name="connsiteY2" fmla="*/ 721359 h 721359"/>
              <a:gd name="connsiteX3" fmla="*/ 393404 w 1747038"/>
              <a:gd name="connsiteY3" fmla="*/ 721359 h 721359"/>
              <a:gd name="connsiteX4" fmla="*/ 0 w 1747038"/>
              <a:gd name="connsiteY4" fmla="*/ 0 h 721359"/>
              <a:gd name="connsiteX0" fmla="*/ 0 w 7367023"/>
              <a:gd name="connsiteY0" fmla="*/ 30735 h 721068"/>
              <a:gd name="connsiteX1" fmla="*/ 6984250 w 7367023"/>
              <a:gd name="connsiteY1" fmla="*/ 0 h 721068"/>
              <a:gd name="connsiteX2" fmla="*/ 7367023 w 7367023"/>
              <a:gd name="connsiteY2" fmla="*/ 721068 h 721068"/>
              <a:gd name="connsiteX3" fmla="*/ 6013389 w 7367023"/>
              <a:gd name="connsiteY3" fmla="*/ 721068 h 721068"/>
              <a:gd name="connsiteX4" fmla="*/ 0 w 7367023"/>
              <a:gd name="connsiteY4" fmla="*/ 30735 h 721068"/>
              <a:gd name="connsiteX0" fmla="*/ 0 w 7367023"/>
              <a:gd name="connsiteY0" fmla="*/ 30735 h 772779"/>
              <a:gd name="connsiteX1" fmla="*/ 6984250 w 7367023"/>
              <a:gd name="connsiteY1" fmla="*/ 0 h 772779"/>
              <a:gd name="connsiteX2" fmla="*/ 7367023 w 7367023"/>
              <a:gd name="connsiteY2" fmla="*/ 721068 h 772779"/>
              <a:gd name="connsiteX3" fmla="*/ 81760 w 7367023"/>
              <a:gd name="connsiteY3" fmla="*/ 772779 h 772779"/>
              <a:gd name="connsiteX4" fmla="*/ 0 w 7367023"/>
              <a:gd name="connsiteY4" fmla="*/ 30735 h 772779"/>
              <a:gd name="connsiteX0" fmla="*/ 0 w 7367023"/>
              <a:gd name="connsiteY0" fmla="*/ 30735 h 762437"/>
              <a:gd name="connsiteX1" fmla="*/ 6984250 w 7367023"/>
              <a:gd name="connsiteY1" fmla="*/ 0 h 762437"/>
              <a:gd name="connsiteX2" fmla="*/ 7367023 w 7367023"/>
              <a:gd name="connsiteY2" fmla="*/ 721068 h 762437"/>
              <a:gd name="connsiteX3" fmla="*/ 50597 w 7367023"/>
              <a:gd name="connsiteY3" fmla="*/ 762437 h 762437"/>
              <a:gd name="connsiteX4" fmla="*/ 0 w 7367023"/>
              <a:gd name="connsiteY4" fmla="*/ 30735 h 762437"/>
              <a:gd name="connsiteX0" fmla="*/ 0 w 7398188"/>
              <a:gd name="connsiteY0" fmla="*/ 30735 h 772780"/>
              <a:gd name="connsiteX1" fmla="*/ 6984250 w 7398188"/>
              <a:gd name="connsiteY1" fmla="*/ 0 h 772780"/>
              <a:gd name="connsiteX2" fmla="*/ 7398188 w 7398188"/>
              <a:gd name="connsiteY2" fmla="*/ 772780 h 772780"/>
              <a:gd name="connsiteX3" fmla="*/ 50597 w 7398188"/>
              <a:gd name="connsiteY3" fmla="*/ 762437 h 772780"/>
              <a:gd name="connsiteX4" fmla="*/ 0 w 7398188"/>
              <a:gd name="connsiteY4" fmla="*/ 30735 h 772780"/>
              <a:gd name="connsiteX0" fmla="*/ 0 w 7416800"/>
              <a:gd name="connsiteY0" fmla="*/ 30735 h 762437"/>
              <a:gd name="connsiteX1" fmla="*/ 6984250 w 7416800"/>
              <a:gd name="connsiteY1" fmla="*/ 0 h 762437"/>
              <a:gd name="connsiteX2" fmla="*/ 7416800 w 7416800"/>
              <a:gd name="connsiteY2" fmla="*/ 754250 h 762437"/>
              <a:gd name="connsiteX3" fmla="*/ 50597 w 7416800"/>
              <a:gd name="connsiteY3" fmla="*/ 762437 h 762437"/>
              <a:gd name="connsiteX4" fmla="*/ 0 w 7416800"/>
              <a:gd name="connsiteY4" fmla="*/ 30735 h 762437"/>
              <a:gd name="connsiteX0" fmla="*/ 0 w 7398188"/>
              <a:gd name="connsiteY0" fmla="*/ 30735 h 772780"/>
              <a:gd name="connsiteX1" fmla="*/ 6984250 w 7398188"/>
              <a:gd name="connsiteY1" fmla="*/ 0 h 772780"/>
              <a:gd name="connsiteX2" fmla="*/ 7398188 w 7398188"/>
              <a:gd name="connsiteY2" fmla="*/ 772780 h 772780"/>
              <a:gd name="connsiteX3" fmla="*/ 50597 w 7398188"/>
              <a:gd name="connsiteY3" fmla="*/ 762437 h 772780"/>
              <a:gd name="connsiteX4" fmla="*/ 0 w 7398188"/>
              <a:gd name="connsiteY4" fmla="*/ 30735 h 772780"/>
              <a:gd name="connsiteX0" fmla="*/ 0 w 7398188"/>
              <a:gd name="connsiteY0" fmla="*/ 30735 h 772780"/>
              <a:gd name="connsiteX1" fmla="*/ 6984250 w 7398188"/>
              <a:gd name="connsiteY1" fmla="*/ 0 h 772780"/>
              <a:gd name="connsiteX2" fmla="*/ 7398188 w 7398188"/>
              <a:gd name="connsiteY2" fmla="*/ 772780 h 772780"/>
              <a:gd name="connsiteX3" fmla="*/ 413532 w 7398188"/>
              <a:gd name="connsiteY3" fmla="*/ 762437 h 772780"/>
              <a:gd name="connsiteX4" fmla="*/ 0 w 7398188"/>
              <a:gd name="connsiteY4" fmla="*/ 30735 h 772780"/>
              <a:gd name="connsiteX0" fmla="*/ 0 w 7398188"/>
              <a:gd name="connsiteY0" fmla="*/ 2940 h 744985"/>
              <a:gd name="connsiteX1" fmla="*/ 7030780 w 7398188"/>
              <a:gd name="connsiteY1" fmla="*/ 0 h 744985"/>
              <a:gd name="connsiteX2" fmla="*/ 7398188 w 7398188"/>
              <a:gd name="connsiteY2" fmla="*/ 744985 h 744985"/>
              <a:gd name="connsiteX3" fmla="*/ 413532 w 7398188"/>
              <a:gd name="connsiteY3" fmla="*/ 734642 h 744985"/>
              <a:gd name="connsiteX4" fmla="*/ 0 w 7398188"/>
              <a:gd name="connsiteY4" fmla="*/ 2940 h 744985"/>
              <a:gd name="connsiteX0" fmla="*/ 0 w 7435412"/>
              <a:gd name="connsiteY0" fmla="*/ 2940 h 734642"/>
              <a:gd name="connsiteX1" fmla="*/ 7030780 w 7435412"/>
              <a:gd name="connsiteY1" fmla="*/ 0 h 734642"/>
              <a:gd name="connsiteX2" fmla="*/ 7435412 w 7435412"/>
              <a:gd name="connsiteY2" fmla="*/ 720279 h 734642"/>
              <a:gd name="connsiteX3" fmla="*/ 413532 w 7435412"/>
              <a:gd name="connsiteY3" fmla="*/ 734642 h 734642"/>
              <a:gd name="connsiteX4" fmla="*/ 0 w 7435412"/>
              <a:gd name="connsiteY4" fmla="*/ 2940 h 73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5412" h="734642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" sz="4000" b="1">
              <a:solidFill>
                <a:schemeClr val="bg1"/>
              </a:solidFill>
            </a:endParaRPr>
          </a:p>
        </p:txBody>
      </p:sp>
      <p:sp>
        <p:nvSpPr>
          <p:cNvPr id="28678" name="Shape 141"/>
          <p:cNvSpPr txBox="1">
            <a:spLocks/>
          </p:cNvSpPr>
          <p:nvPr/>
        </p:nvSpPr>
        <p:spPr bwMode="auto">
          <a:xfrm>
            <a:off x="657915" y="82261"/>
            <a:ext cx="56276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marL="228600" eaLnBrk="1" hangingPunct="1"/>
            <a:endParaRPr lang="en-US" altLang="en-US" sz="4000" b="1">
              <a:solidFill>
                <a:schemeClr val="bg1"/>
              </a:solidFill>
            </a:endParaRPr>
          </a:p>
        </p:txBody>
      </p:sp>
      <p:pic>
        <p:nvPicPr>
          <p:cNvPr id="28679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8128" y="148936"/>
            <a:ext cx="935037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Shape 141"/>
          <p:cNvSpPr txBox="1">
            <a:spLocks/>
          </p:cNvSpPr>
          <p:nvPr/>
        </p:nvSpPr>
        <p:spPr bwMode="auto">
          <a:xfrm>
            <a:off x="419100" y="-15155"/>
            <a:ext cx="6756873" cy="95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buSzPct val="100000"/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DỰ ÁN ĐẦU TƯ VÀ XÂY DỰNG CẢNG LIÊN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>
              <a:buSzPct val="100000"/>
              <a:defRPr/>
            </a:pPr>
            <a:r>
              <a:rPr lang="en-US" sz="2400" b="1" dirty="0">
                <a:solidFill>
                  <a:schemeClr val="bg1"/>
                </a:solidFill>
              </a:rPr>
              <a:t> CHIỂU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9" y="950623"/>
            <a:ext cx="6075360" cy="41928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169" y="959466"/>
            <a:ext cx="3070046" cy="20316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169" y="2978466"/>
            <a:ext cx="3059831" cy="216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38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96837" y="0"/>
            <a:ext cx="924083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9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88912"/>
            <a:ext cx="9155112" cy="4678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0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7"/>
            <a:ext cx="9144000" cy="5170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9450" y="0"/>
            <a:ext cx="596106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5"/>
          <p:cNvSpPr/>
          <p:nvPr/>
        </p:nvSpPr>
        <p:spPr>
          <a:xfrm>
            <a:off x="-596900" y="-92075"/>
            <a:ext cx="1787525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93404" y="721359"/>
                </a:lnTo>
                <a:lnTo>
                  <a:pt x="0" y="0"/>
                </a:ln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5"/>
          <p:cNvSpPr/>
          <p:nvPr/>
        </p:nvSpPr>
        <p:spPr>
          <a:xfrm>
            <a:off x="7524750" y="268287"/>
            <a:ext cx="2076450" cy="741362"/>
          </a:xfrm>
          <a:custGeom>
            <a:avLst/>
            <a:gdLst/>
            <a:ahLst/>
            <a:cxnLst/>
            <a:rect l="l" t="t" r="r" b="b"/>
            <a:pathLst>
              <a:path w="1747038" h="721359" extrusionOk="0">
                <a:moveTo>
                  <a:pt x="0" y="0"/>
                </a:moveTo>
                <a:lnTo>
                  <a:pt x="1364265" y="291"/>
                </a:lnTo>
                <a:lnTo>
                  <a:pt x="1747038" y="721359"/>
                </a:lnTo>
                <a:lnTo>
                  <a:pt x="323479" y="701138"/>
                </a:lnTo>
                <a:lnTo>
                  <a:pt x="0" y="0"/>
                </a:lnTo>
                <a:close/>
              </a:path>
            </a:pathLst>
          </a:custGeom>
          <a:solidFill>
            <a:srgbClr val="376092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5"/>
          <p:cNvSpPr/>
          <p:nvPr/>
        </p:nvSpPr>
        <p:spPr>
          <a:xfrm>
            <a:off x="703262" y="268287"/>
            <a:ext cx="7108825" cy="754062"/>
          </a:xfrm>
          <a:custGeom>
            <a:avLst/>
            <a:gdLst/>
            <a:ahLst/>
            <a:cxnLst/>
            <a:rect l="l" t="t" r="r" b="b"/>
            <a:pathLst>
              <a:path w="7435412" h="734642" extrusionOk="0">
                <a:moveTo>
                  <a:pt x="0" y="2940"/>
                </a:moveTo>
                <a:lnTo>
                  <a:pt x="7030780" y="0"/>
                </a:lnTo>
                <a:lnTo>
                  <a:pt x="7435412" y="720279"/>
                </a:lnTo>
                <a:lnTo>
                  <a:pt x="413532" y="734642"/>
                </a:lnTo>
                <a:lnTo>
                  <a:pt x="0" y="2940"/>
                </a:lnTo>
                <a:close/>
              </a:path>
            </a:pathLst>
          </a:custGeom>
          <a:solidFill>
            <a:srgbClr val="10253F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5"/>
          <p:cNvSpPr txBox="1"/>
          <p:nvPr/>
        </p:nvSpPr>
        <p:spPr>
          <a:xfrm>
            <a:off x="1104900" y="261937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5112" y="328612"/>
            <a:ext cx="935037" cy="658812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5"/>
          <p:cNvSpPr txBox="1"/>
          <p:nvPr/>
        </p:nvSpPr>
        <p:spPr>
          <a:xfrm>
            <a:off x="1243012" y="246062"/>
            <a:ext cx="56276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Tham Khảo:</a:t>
            </a:r>
            <a:endParaRPr/>
          </a:p>
        </p:txBody>
      </p:sp>
      <p:sp>
        <p:nvSpPr>
          <p:cNvPr id="357" name="Google Shape;357;p25"/>
          <p:cNvSpPr txBox="1"/>
          <p:nvPr/>
        </p:nvSpPr>
        <p:spPr>
          <a:xfrm>
            <a:off x="179387" y="798512"/>
            <a:ext cx="4752975" cy="20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Danang Port JSC. </a:t>
            </a:r>
            <a:r>
              <a:rPr lang="en-US" sz="1600" b="0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www.danangport.com</a:t>
            </a: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Japan Port Consultants, Ltd. (2017). </a:t>
            </a:r>
            <a:r>
              <a:rPr lang="en-US" sz="1600" b="1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for Lien Chieu Port Development Project in Vietnam</a:t>
            </a:r>
            <a:r>
              <a:rPr lang="en-US" sz="16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Overseas Coastal Area Development Institute of Japan.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861</Words>
  <Application>Microsoft Office PowerPoint</Application>
  <PresentationFormat>On-screen Show (16:9)</PresentationFormat>
  <Paragraphs>140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Noto Sans Symbols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PC</cp:lastModifiedBy>
  <cp:revision>17</cp:revision>
  <dcterms:created xsi:type="dcterms:W3CDTF">2017-01-18T04:20:26Z</dcterms:created>
  <dcterms:modified xsi:type="dcterms:W3CDTF">2023-04-04T09:51:57Z</dcterms:modified>
</cp:coreProperties>
</file>